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8" r:id="rId1"/>
    <p:sldMasterId id="2147483704" r:id="rId2"/>
  </p:sldMasterIdLst>
  <p:notesMasterIdLst>
    <p:notesMasterId r:id="rId5"/>
  </p:notesMasterIdLst>
  <p:handoutMasterIdLst>
    <p:handoutMasterId r:id="rId6"/>
  </p:handoutMasterIdLst>
  <p:sldIdLst>
    <p:sldId id="1299" r:id="rId3"/>
    <p:sldId id="1301" r:id="rId4"/>
  </p:sldIdLst>
  <p:sldSz cx="9144000" cy="5143500" type="screen16x9"/>
  <p:notesSz cx="7099300" cy="10234613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anose="02000603000000000000" pitchFamily="34" charset="0"/>
        <a:ea typeface="微軟正黑體" panose="020B0604030504040204" pitchFamily="34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anose="02000603000000000000" pitchFamily="34" charset="0"/>
        <a:ea typeface="微軟正黑體" panose="020B0604030504040204" pitchFamily="34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anose="02000603000000000000" pitchFamily="34" charset="0"/>
        <a:ea typeface="微軟正黑體" panose="020B0604030504040204" pitchFamily="34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anose="02000603000000000000" pitchFamily="34" charset="0"/>
        <a:ea typeface="微軟正黑體" panose="020B0604030504040204" pitchFamily="34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anose="02000603000000000000" pitchFamily="34" charset="0"/>
        <a:ea typeface="微軟正黑體" panose="020B0604030504040204" pitchFamily="34" charset="-120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Gill Sans MT" panose="02000603000000000000" pitchFamily="34" charset="0"/>
        <a:ea typeface="微軟正黑體" panose="020B0604030504040204" pitchFamily="34" charset="-120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Gill Sans MT" panose="02000603000000000000" pitchFamily="34" charset="0"/>
        <a:ea typeface="微軟正黑體" panose="020B0604030504040204" pitchFamily="34" charset="-120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Gill Sans MT" panose="02000603000000000000" pitchFamily="34" charset="0"/>
        <a:ea typeface="微軟正黑體" panose="020B0604030504040204" pitchFamily="34" charset="-120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Gill Sans MT" panose="02000603000000000000" pitchFamily="34" charset="0"/>
        <a:ea typeface="微軟正黑體" panose="020B0604030504040204" pitchFamily="34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56" userDrawn="1">
          <p15:clr>
            <a:srgbClr val="A4A3A4"/>
          </p15:clr>
        </p15:guide>
        <p15:guide id="2" pos="22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607">
          <p15:clr>
            <a:srgbClr val="A4A3A4"/>
          </p15:clr>
        </p15:guide>
        <p15:guide id="2" pos="218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F4F8"/>
    <a:srgbClr val="666666"/>
    <a:srgbClr val="FF6565"/>
    <a:srgbClr val="0F8AB1"/>
    <a:srgbClr val="49372B"/>
    <a:srgbClr val="FFFFFF"/>
    <a:srgbClr val="EBEBEB"/>
    <a:srgbClr val="6C2E9B"/>
    <a:srgbClr val="E51B67"/>
    <a:srgbClr val="E980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33" autoAdjust="0"/>
    <p:restoredTop sz="88708" autoAdjust="0"/>
  </p:normalViewPr>
  <p:slideViewPr>
    <p:cSldViewPr showGuides="1">
      <p:cViewPr varScale="1">
        <p:scale>
          <a:sx n="152" d="100"/>
          <a:sy n="152" d="100"/>
        </p:scale>
        <p:origin x="162" y="192"/>
      </p:cViewPr>
      <p:guideLst>
        <p:guide orient="horz" pos="656"/>
        <p:guide pos="222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45" d="100"/>
        <a:sy n="45" d="100"/>
      </p:scale>
      <p:origin x="0" y="0"/>
    </p:cViewPr>
  </p:sorterViewPr>
  <p:notesViewPr>
    <p:cSldViewPr showGuides="1">
      <p:cViewPr varScale="1">
        <p:scale>
          <a:sx n="70" d="100"/>
          <a:sy n="70" d="100"/>
        </p:scale>
        <p:origin x="-3396" y="-96"/>
      </p:cViewPr>
      <p:guideLst>
        <p:guide orient="horz" pos="3607"/>
        <p:guide pos="2183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4021296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A950B79-5864-444A-A972-9D277C78CADC}" type="datetimeFigureOut">
              <a:rPr lang="zh-TW" altLang="en-US"/>
              <a:t>2021/5/17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3" y="9721108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4021296" y="9721108"/>
            <a:ext cx="3076363" cy="511730"/>
          </a:xfrm>
          <a:prstGeom prst="rect">
            <a:avLst/>
          </a:prstGeom>
        </p:spPr>
        <p:txBody>
          <a:bodyPr vert="horz" wrap="square" lIns="94768" tIns="47384" rIns="94768" bIns="47384" numCol="1" anchor="b" anchorCtr="0" compatLnSpc="1"/>
          <a:lstStyle>
            <a:lvl1pPr algn="r" eaLnBrk="1" hangingPunct="1">
              <a:defRPr kumimoji="0" sz="1200">
                <a:latin typeface="Calibri" panose="020F0502020204030204" pitchFamily="34" charset="0"/>
                <a:ea typeface="新細明體" panose="02020500000000000000" pitchFamily="-65" charset="-120"/>
              </a:defRPr>
            </a:lvl1pPr>
          </a:lstStyle>
          <a:p>
            <a:pPr>
              <a:defRPr/>
            </a:pPr>
            <a:fld id="{C1363D7C-D853-476A-AFFD-449C9293905C}" type="slidenum">
              <a:rPr lang="zh-TW" altLang="en-US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10666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1296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3EB54F8-1978-4F43-8B1C-715FF4FCC638}" type="datetimeFigureOut">
              <a:rPr lang="zh-TW" altLang="en-US"/>
              <a:t>2021/5/17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19900" cy="383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09930" y="4861444"/>
            <a:ext cx="5679440" cy="4605576"/>
          </a:xfrm>
          <a:prstGeom prst="rect">
            <a:avLst/>
          </a:prstGeom>
        </p:spPr>
        <p:txBody>
          <a:bodyPr vert="horz" lIns="94768" tIns="47384" rIns="94768" bIns="47384" rtlCol="0">
            <a:normAutofit/>
          </a:bodyPr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3" y="9721108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1296" y="9721108"/>
            <a:ext cx="3076363" cy="511730"/>
          </a:xfrm>
          <a:prstGeom prst="rect">
            <a:avLst/>
          </a:prstGeom>
        </p:spPr>
        <p:txBody>
          <a:bodyPr vert="horz" wrap="square" lIns="94768" tIns="47384" rIns="94768" bIns="47384" numCol="1" anchor="b" anchorCtr="0" compatLnSpc="1"/>
          <a:lstStyle>
            <a:lvl1pPr algn="r" eaLnBrk="1" hangingPunct="1">
              <a:defRPr kumimoji="0" sz="1200">
                <a:latin typeface="Calibri" panose="020F0502020204030204" pitchFamily="34" charset="0"/>
                <a:ea typeface="新細明體" panose="02020500000000000000" pitchFamily="-65" charset="-120"/>
              </a:defRPr>
            </a:lvl1pPr>
          </a:lstStyle>
          <a:p>
            <a:pPr>
              <a:defRPr/>
            </a:pPr>
            <a:fld id="{BB8BD76A-2F67-42F1-9619-1A8D2E5EAE40}" type="slidenum">
              <a:rPr lang="zh-TW" altLang="en-US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78547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ea18fd15c_0_7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gaea18fd15c_0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9" name="Google Shape;209;gaea18fd15c_0_754:notes"/>
          <p:cNvSpPr txBox="1">
            <a:spLocks noGrp="1"/>
          </p:cNvSpPr>
          <p:nvPr>
            <p:ph type="body" idx="1"/>
          </p:nvPr>
        </p:nvSpPr>
        <p:spPr>
          <a:xfrm>
            <a:off x="777875" y="4776788"/>
            <a:ext cx="6218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02349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ea18fd15c_0_7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gaea18fd15c_0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9" name="Google Shape;209;gaea18fd15c_0_754:notes"/>
          <p:cNvSpPr txBox="1">
            <a:spLocks noGrp="1"/>
          </p:cNvSpPr>
          <p:nvPr>
            <p:ph type="body" idx="1"/>
          </p:nvPr>
        </p:nvSpPr>
        <p:spPr>
          <a:xfrm>
            <a:off x="777875" y="4776788"/>
            <a:ext cx="6218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5957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 flipH="1">
            <a:off x="3266853" y="0"/>
            <a:ext cx="5940660" cy="51435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5143500 h 5143500"/>
              <a:gd name="connsiteX1-3" fmla="*/ 0 w 5143500"/>
              <a:gd name="connsiteY1-4" fmla="*/ 0 h 5143500"/>
              <a:gd name="connsiteX2-5" fmla="*/ 1628775 w 5143500"/>
              <a:gd name="connsiteY2-6" fmla="*/ 1619250 h 5143500"/>
              <a:gd name="connsiteX3-7" fmla="*/ 5143500 w 5143500"/>
              <a:gd name="connsiteY3-8" fmla="*/ 5143500 h 5143500"/>
              <a:gd name="connsiteX4" fmla="*/ 0 w 5143500"/>
              <a:gd name="connsiteY4" fmla="*/ 5143500 h 5143500"/>
              <a:gd name="connsiteX0-9" fmla="*/ 0 w 5143500"/>
              <a:gd name="connsiteY0-10" fmla="*/ 5143500 h 5143500"/>
              <a:gd name="connsiteX1-11" fmla="*/ 0 w 5143500"/>
              <a:gd name="connsiteY1-12" fmla="*/ 0 h 5143500"/>
              <a:gd name="connsiteX2-13" fmla="*/ 2726795 w 5143500"/>
              <a:gd name="connsiteY2-14" fmla="*/ 0 h 5143500"/>
              <a:gd name="connsiteX3-15" fmla="*/ 5143500 w 5143500"/>
              <a:gd name="connsiteY3-16" fmla="*/ 5143500 h 5143500"/>
              <a:gd name="connsiteX4-17" fmla="*/ 0 w 5143500"/>
              <a:gd name="connsiteY4-18" fmla="*/ 5143500 h 5143500"/>
              <a:gd name="connsiteX0-19" fmla="*/ 989937 w 6929557"/>
              <a:gd name="connsiteY0-20" fmla="*/ 5143500 h 6000750"/>
              <a:gd name="connsiteX1-21" fmla="*/ 989937 w 6929557"/>
              <a:gd name="connsiteY1-22" fmla="*/ 0 h 6000750"/>
              <a:gd name="connsiteX2-23" fmla="*/ 3716732 w 6929557"/>
              <a:gd name="connsiteY2-24" fmla="*/ 0 h 6000750"/>
              <a:gd name="connsiteX3-25" fmla="*/ 6929558 w 6929557"/>
              <a:gd name="connsiteY3-26" fmla="*/ 5143500 h 6000750"/>
              <a:gd name="connsiteX4-27" fmla="*/ 989937 w 6929557"/>
              <a:gd name="connsiteY4-28" fmla="*/ 5143500 h 6000750"/>
              <a:gd name="connsiteX0-29" fmla="*/ 989937 w 6929558"/>
              <a:gd name="connsiteY0-30" fmla="*/ 5143500 h 6000750"/>
              <a:gd name="connsiteX1-31" fmla="*/ 989937 w 6929558"/>
              <a:gd name="connsiteY1-32" fmla="*/ 0 h 6000750"/>
              <a:gd name="connsiteX2-33" fmla="*/ 3716732 w 6929558"/>
              <a:gd name="connsiteY2-34" fmla="*/ 0 h 6000750"/>
              <a:gd name="connsiteX3-35" fmla="*/ 6929558 w 6929558"/>
              <a:gd name="connsiteY3-36" fmla="*/ 5143500 h 6000750"/>
              <a:gd name="connsiteX4-37" fmla="*/ 989937 w 6929558"/>
              <a:gd name="connsiteY4-38" fmla="*/ 5143500 h 6000750"/>
              <a:gd name="connsiteX0-39" fmla="*/ 989937 w 6929558"/>
              <a:gd name="connsiteY0-40" fmla="*/ 5143500 h 6000750"/>
              <a:gd name="connsiteX1-41" fmla="*/ 989937 w 6929558"/>
              <a:gd name="connsiteY1-42" fmla="*/ 0 h 6000750"/>
              <a:gd name="connsiteX2-43" fmla="*/ 3716732 w 6929558"/>
              <a:gd name="connsiteY2-44" fmla="*/ 0 h 6000750"/>
              <a:gd name="connsiteX3-45" fmla="*/ 6929558 w 6929558"/>
              <a:gd name="connsiteY3-46" fmla="*/ 5143500 h 6000750"/>
              <a:gd name="connsiteX4-47" fmla="*/ 989937 w 6929558"/>
              <a:gd name="connsiteY4-48" fmla="*/ 5143500 h 6000750"/>
              <a:gd name="connsiteX0-49" fmla="*/ 989937 w 6929558"/>
              <a:gd name="connsiteY0-50" fmla="*/ 5143500 h 6000750"/>
              <a:gd name="connsiteX1-51" fmla="*/ 989937 w 6929558"/>
              <a:gd name="connsiteY1-52" fmla="*/ 0 h 6000750"/>
              <a:gd name="connsiteX2-53" fmla="*/ 3716732 w 6929558"/>
              <a:gd name="connsiteY2-54" fmla="*/ 0 h 6000750"/>
              <a:gd name="connsiteX3-55" fmla="*/ 6929558 w 6929558"/>
              <a:gd name="connsiteY3-56" fmla="*/ 5143500 h 6000750"/>
              <a:gd name="connsiteX4-57" fmla="*/ 989937 w 6929558"/>
              <a:gd name="connsiteY4-58" fmla="*/ 5143500 h 6000750"/>
              <a:gd name="connsiteX0-59" fmla="*/ 3744 w 5943365"/>
              <a:gd name="connsiteY0-60" fmla="*/ 5143500 h 6446838"/>
              <a:gd name="connsiteX1-61" fmla="*/ 3744 w 5943365"/>
              <a:gd name="connsiteY1-62" fmla="*/ 0 h 6446838"/>
              <a:gd name="connsiteX2-63" fmla="*/ 2730539 w 5943365"/>
              <a:gd name="connsiteY2-64" fmla="*/ 0 h 6446838"/>
              <a:gd name="connsiteX3-65" fmla="*/ 5943365 w 5943365"/>
              <a:gd name="connsiteY3-66" fmla="*/ 5143500 h 6446838"/>
              <a:gd name="connsiteX4-67" fmla="*/ 3744 w 5943365"/>
              <a:gd name="connsiteY4-68" fmla="*/ 5143500 h 6446838"/>
              <a:gd name="connsiteX0-69" fmla="*/ 3744 w 5943365"/>
              <a:gd name="connsiteY0-70" fmla="*/ 5143500 h 6446838"/>
              <a:gd name="connsiteX1-71" fmla="*/ 3744 w 5943365"/>
              <a:gd name="connsiteY1-72" fmla="*/ 0 h 6446838"/>
              <a:gd name="connsiteX2-73" fmla="*/ 3513518 w 5943365"/>
              <a:gd name="connsiteY2-74" fmla="*/ 0 h 6446838"/>
              <a:gd name="connsiteX3-75" fmla="*/ 5943365 w 5943365"/>
              <a:gd name="connsiteY3-76" fmla="*/ 5143500 h 6446838"/>
              <a:gd name="connsiteX4-77" fmla="*/ 3744 w 5943365"/>
              <a:gd name="connsiteY4-78" fmla="*/ 5143500 h 6446838"/>
              <a:gd name="connsiteX0-79" fmla="*/ 3744 w 5943365"/>
              <a:gd name="connsiteY0-80" fmla="*/ 5143500 h 6446838"/>
              <a:gd name="connsiteX1-81" fmla="*/ 3744 w 5943365"/>
              <a:gd name="connsiteY1-82" fmla="*/ 0 h 6446838"/>
              <a:gd name="connsiteX2-83" fmla="*/ 3513518 w 5943365"/>
              <a:gd name="connsiteY2-84" fmla="*/ 0 h 6446838"/>
              <a:gd name="connsiteX3-85" fmla="*/ 5943365 w 5943365"/>
              <a:gd name="connsiteY3-86" fmla="*/ 5143500 h 6446838"/>
              <a:gd name="connsiteX4-87" fmla="*/ 3744 w 5943365"/>
              <a:gd name="connsiteY4-88" fmla="*/ 5143500 h 6446838"/>
              <a:gd name="connsiteX0-89" fmla="*/ 3744 w 5943365"/>
              <a:gd name="connsiteY0-90" fmla="*/ 5143500 h 6446838"/>
              <a:gd name="connsiteX1-91" fmla="*/ 3744 w 5943365"/>
              <a:gd name="connsiteY1-92" fmla="*/ 0 h 6446838"/>
              <a:gd name="connsiteX2-93" fmla="*/ 3513518 w 5943365"/>
              <a:gd name="connsiteY2-94" fmla="*/ 0 h 6446838"/>
              <a:gd name="connsiteX3-95" fmla="*/ 5943365 w 5943365"/>
              <a:gd name="connsiteY3-96" fmla="*/ 5143500 h 6446838"/>
              <a:gd name="connsiteX4-97" fmla="*/ 3744 w 5943365"/>
              <a:gd name="connsiteY4-98" fmla="*/ 5143500 h 6446838"/>
              <a:gd name="connsiteX0-99" fmla="*/ 0 w 5939621"/>
              <a:gd name="connsiteY0-100" fmla="*/ 5143500 h 5143500"/>
              <a:gd name="connsiteX1-101" fmla="*/ 0 w 5939621"/>
              <a:gd name="connsiteY1-102" fmla="*/ 0 h 5143500"/>
              <a:gd name="connsiteX2-103" fmla="*/ 3509774 w 5939621"/>
              <a:gd name="connsiteY2-104" fmla="*/ 0 h 5143500"/>
              <a:gd name="connsiteX3-105" fmla="*/ 5939621 w 5939621"/>
              <a:gd name="connsiteY3-106" fmla="*/ 5143500 h 5143500"/>
              <a:gd name="connsiteX4-107" fmla="*/ 0 w 5939621"/>
              <a:gd name="connsiteY4-108" fmla="*/ 5143500 h 51435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5939621" h="5143500">
                <a:moveTo>
                  <a:pt x="0" y="5143500"/>
                </a:moveTo>
                <a:cubicBezTo>
                  <a:pt x="3744" y="3840162"/>
                  <a:pt x="0" y="1714500"/>
                  <a:pt x="0" y="0"/>
                </a:cubicBezTo>
                <a:lnTo>
                  <a:pt x="3509774" y="0"/>
                </a:lnTo>
                <a:lnTo>
                  <a:pt x="5939621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 6"/>
          <p:cNvSpPr/>
          <p:nvPr userDrawn="1"/>
        </p:nvSpPr>
        <p:spPr>
          <a:xfrm>
            <a:off x="2093555" y="1086586"/>
            <a:ext cx="7158965" cy="336903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anose="02000603000000000000" pitchFamily="34" charset="0"/>
              <a:ea typeface="微軟正黑體" panose="020B0604030504040204" pitchFamily="34" charset="-120"/>
              <a:cs typeface="新細明體" panose="02020500000000000000" pitchFamily="-65" charset="-120"/>
            </a:endParaRPr>
          </a:p>
        </p:txBody>
      </p:sp>
      <p:pic>
        <p:nvPicPr>
          <p:cNvPr id="8" name="Picture 2" descr="\\Auhqfs01\agm006$\Corpcom\Library\CIS\AUO\Logo Combination\AUOInnovatingLing\AUOlogo_InnovatingLife_whit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6855" y="1986685"/>
            <a:ext cx="2700300" cy="1599397"/>
          </a:xfrm>
          <a:prstGeom prst="rect">
            <a:avLst/>
          </a:prstGeom>
          <a:noFill/>
        </p:spPr>
      </p:pic>
      <p:sp>
        <p:nvSpPr>
          <p:cNvPr id="9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6298" y="321500"/>
            <a:ext cx="1531168" cy="540060"/>
          </a:xfrm>
          <a:prstGeom prst="rect">
            <a:avLst/>
          </a:prstGeom>
          <a:noFill/>
        </p:spPr>
      </p:pic>
      <p:sp>
        <p:nvSpPr>
          <p:cNvPr id="7" name="手繪多邊形 6"/>
          <p:cNvSpPr/>
          <p:nvPr userDrawn="1"/>
        </p:nvSpPr>
        <p:spPr>
          <a:xfrm rot="10800000" flipV="1">
            <a:off x="-1" y="1761660"/>
            <a:ext cx="758829" cy="58506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000 h 10000"/>
              <a:gd name="connsiteX1-13" fmla="*/ 2000 w 10000"/>
              <a:gd name="connsiteY1-14" fmla="*/ 0 h 10000"/>
              <a:gd name="connsiteX2-15" fmla="*/ 5000 w 10000"/>
              <a:gd name="connsiteY2-16" fmla="*/ 0 h 10000"/>
              <a:gd name="connsiteX3-17" fmla="*/ 10000 w 10000"/>
              <a:gd name="connsiteY3-18" fmla="*/ 10000 h 10000"/>
              <a:gd name="connsiteX4-19" fmla="*/ 0 w 10000"/>
              <a:gd name="connsiteY4-20" fmla="*/ 10000 h 10000"/>
              <a:gd name="connsiteX0-21" fmla="*/ 0 w 5000"/>
              <a:gd name="connsiteY0-22" fmla="*/ 10000 h 10000"/>
              <a:gd name="connsiteX1-23" fmla="*/ 2000 w 5000"/>
              <a:gd name="connsiteY1-24" fmla="*/ 0 h 10000"/>
              <a:gd name="connsiteX2-25" fmla="*/ 5000 w 5000"/>
              <a:gd name="connsiteY2-26" fmla="*/ 0 h 10000"/>
              <a:gd name="connsiteX3-27" fmla="*/ 5000 w 5000"/>
              <a:gd name="connsiteY3-28" fmla="*/ 10000 h 10000"/>
              <a:gd name="connsiteX4-29" fmla="*/ 0 w 5000"/>
              <a:gd name="connsiteY4-3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000" h="10000">
                <a:moveTo>
                  <a:pt x="0" y="10000"/>
                </a:moveTo>
                <a:lnTo>
                  <a:pt x="2000" y="0"/>
                </a:lnTo>
                <a:lnTo>
                  <a:pt x="5000" y="0"/>
                </a:lnTo>
                <a:lnTo>
                  <a:pt x="5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ea typeface="Noto Sans CJK SC Medium" pitchFamily="34" charset="-128"/>
              <a:cs typeface="新細明體" panose="02020500000000000000" pitchFamily="-65" charset="-120"/>
            </a:endParaRPr>
          </a:p>
        </p:txBody>
      </p:sp>
      <p:sp>
        <p:nvSpPr>
          <p:cNvPr id="12" name="文字版面配置區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6585" y="3651870"/>
            <a:ext cx="7920879" cy="1491630"/>
          </a:xfrm>
        </p:spPr>
        <p:txBody>
          <a:bodyPr anchor="t" anchorCtr="0">
            <a:normAutofit/>
          </a:bodyPr>
          <a:lstStyle>
            <a:lvl1pPr marL="0" indent="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FontTx/>
              <a:buNone/>
              <a:defRPr kumimoji="0" lang="en-US" altLang="zh-TW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Gill Sans MT" panose="02000603000000000000" pitchFamily="34" charset="0"/>
                <a:ea typeface="微軟正黑體" panose="020B0604030504040204" pitchFamily="34" charset="-120"/>
                <a:cs typeface="+mn-cs"/>
              </a:defRPr>
            </a:lvl1pPr>
          </a:lstStyle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Presenter’s Name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Presenter’s Title / Department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Date YYYY.MM.DD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Gill Sans MT or 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微軟正黑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16pt</a:t>
            </a:r>
          </a:p>
        </p:txBody>
      </p:sp>
      <p:sp>
        <p:nvSpPr>
          <p:cNvPr id="14" name="標題 13"/>
          <p:cNvSpPr>
            <a:spLocks noGrp="1"/>
          </p:cNvSpPr>
          <p:nvPr>
            <p:ph type="title" hasCustomPrompt="1"/>
          </p:nvPr>
        </p:nvSpPr>
        <p:spPr>
          <a:xfrm>
            <a:off x="752890" y="1671650"/>
            <a:ext cx="8229600" cy="198022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TW" altLang="en-US" sz="4400" b="1" i="0" u="none" strike="noStrike" kern="1200" cap="none" spc="0" normalizeH="0" baseline="0" noProof="0">
                <a:ln>
                  <a:noFill/>
                </a:ln>
                <a:solidFill>
                  <a:srgbClr val="0083A2"/>
                </a:solidFill>
                <a:effectLst/>
                <a:uLnTx/>
                <a:uFillTx/>
                <a:latin typeface="Gill Sans MT" panose="02000603000000000000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TW" dirty="0" smtClean="0"/>
              <a:t>Presentation Title </a:t>
            </a:r>
            <a:r>
              <a:rPr lang="zh-TW" altLang="en-US" dirty="0" smtClean="0"/>
              <a:t>標題</a:t>
            </a:r>
            <a:br>
              <a:rPr lang="zh-TW" altLang="en-US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089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手繪多邊形 13"/>
          <p:cNvSpPr/>
          <p:nvPr userDrawn="1"/>
        </p:nvSpPr>
        <p:spPr>
          <a:xfrm rot="10800000" flipH="1">
            <a:off x="-43510" y="-1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5143500 h 5143500"/>
              <a:gd name="connsiteX1-3" fmla="*/ 0 w 5143500"/>
              <a:gd name="connsiteY1-4" fmla="*/ 0 h 5143500"/>
              <a:gd name="connsiteX2-5" fmla="*/ 1628775 w 5143500"/>
              <a:gd name="connsiteY2-6" fmla="*/ 1619250 h 5143500"/>
              <a:gd name="connsiteX3-7" fmla="*/ 5143500 w 5143500"/>
              <a:gd name="connsiteY3-8" fmla="*/ 5143500 h 5143500"/>
              <a:gd name="connsiteX4" fmla="*/ 0 w 5143500"/>
              <a:gd name="connsiteY4" fmla="*/ 5143500 h 5143500"/>
              <a:gd name="connsiteX0-9" fmla="*/ 0 w 5143500"/>
              <a:gd name="connsiteY0-10" fmla="*/ 5143500 h 5143500"/>
              <a:gd name="connsiteX1-11" fmla="*/ 0 w 5143500"/>
              <a:gd name="connsiteY1-12" fmla="*/ 0 h 5143500"/>
              <a:gd name="connsiteX2-13" fmla="*/ 2726795 w 5143500"/>
              <a:gd name="connsiteY2-14" fmla="*/ 0 h 5143500"/>
              <a:gd name="connsiteX3-15" fmla="*/ 5143500 w 5143500"/>
              <a:gd name="connsiteY3-16" fmla="*/ 5143500 h 5143500"/>
              <a:gd name="connsiteX4-17" fmla="*/ 0 w 5143500"/>
              <a:gd name="connsiteY4-18" fmla="*/ 5143500 h 5143500"/>
              <a:gd name="connsiteX0-19" fmla="*/ 2481809 w 5143500"/>
              <a:gd name="connsiteY0-20" fmla="*/ 5143499 h 5143500"/>
              <a:gd name="connsiteX1-21" fmla="*/ 0 w 5143500"/>
              <a:gd name="connsiteY1-22" fmla="*/ 0 h 5143500"/>
              <a:gd name="connsiteX2-23" fmla="*/ 2726795 w 5143500"/>
              <a:gd name="connsiteY2-24" fmla="*/ 0 h 5143500"/>
              <a:gd name="connsiteX3-25" fmla="*/ 5143500 w 5143500"/>
              <a:gd name="connsiteY3-26" fmla="*/ 5143500 h 5143500"/>
              <a:gd name="connsiteX4-27" fmla="*/ 2481809 w 5143500"/>
              <a:gd name="connsiteY4-28" fmla="*/ 5143499 h 5143500"/>
              <a:gd name="connsiteX0-29" fmla="*/ 224986 w 2886677"/>
              <a:gd name="connsiteY0-30" fmla="*/ 5143500 h 5143501"/>
              <a:gd name="connsiteX1-31" fmla="*/ 0 w 2886677"/>
              <a:gd name="connsiteY1-32" fmla="*/ 0 h 5143501"/>
              <a:gd name="connsiteX2-33" fmla="*/ 469972 w 2886677"/>
              <a:gd name="connsiteY2-34" fmla="*/ 1 h 5143501"/>
              <a:gd name="connsiteX3-35" fmla="*/ 2886677 w 2886677"/>
              <a:gd name="connsiteY3-36" fmla="*/ 5143501 h 5143501"/>
              <a:gd name="connsiteX4-37" fmla="*/ 224986 w 2886677"/>
              <a:gd name="connsiteY4-38" fmla="*/ 5143500 h 5143501"/>
              <a:gd name="connsiteX0-39" fmla="*/ 0 w 2661691"/>
              <a:gd name="connsiteY0-40" fmla="*/ 5143500 h 5143501"/>
              <a:gd name="connsiteX1-41" fmla="*/ 288489 w 2661691"/>
              <a:gd name="connsiteY1-42" fmla="*/ 0 h 5143501"/>
              <a:gd name="connsiteX2-43" fmla="*/ 244986 w 2661691"/>
              <a:gd name="connsiteY2-44" fmla="*/ 1 h 5143501"/>
              <a:gd name="connsiteX3-45" fmla="*/ 2661691 w 2661691"/>
              <a:gd name="connsiteY3-46" fmla="*/ 5143501 h 5143501"/>
              <a:gd name="connsiteX4-47" fmla="*/ 0 w 2661691"/>
              <a:gd name="connsiteY4-48" fmla="*/ 5143500 h 5143501"/>
              <a:gd name="connsiteX0-49" fmla="*/ 43503 w 2416705"/>
              <a:gd name="connsiteY0-50" fmla="*/ 5143500 h 5143501"/>
              <a:gd name="connsiteX1-51" fmla="*/ 43503 w 2416705"/>
              <a:gd name="connsiteY1-52" fmla="*/ 0 h 5143501"/>
              <a:gd name="connsiteX2-53" fmla="*/ 0 w 2416705"/>
              <a:gd name="connsiteY2-54" fmla="*/ 1 h 5143501"/>
              <a:gd name="connsiteX3-55" fmla="*/ 2416705 w 2416705"/>
              <a:gd name="connsiteY3-56" fmla="*/ 5143501 h 5143501"/>
              <a:gd name="connsiteX4-57" fmla="*/ 43503 w 2416705"/>
              <a:gd name="connsiteY4-58" fmla="*/ 5143500 h 51435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Gill Sans MT" panose="02000603000000000000" pitchFamily="34" charset="0"/>
              <a:ea typeface="Noto Sans CJK SC Medium" pitchFamily="34" charset="-128"/>
            </a:endParaRPr>
          </a:p>
        </p:txBody>
      </p:sp>
      <p:sp>
        <p:nvSpPr>
          <p:cNvPr id="15" name="手繪多邊形 14"/>
          <p:cNvSpPr/>
          <p:nvPr userDrawn="1"/>
        </p:nvSpPr>
        <p:spPr>
          <a:xfrm rot="1500000">
            <a:off x="832128" y="-30702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-1" fmla="*/ 13204 w 238228"/>
              <a:gd name="connsiteY0-2" fmla="*/ 0 h 5940000"/>
              <a:gd name="connsiteX1-3" fmla="*/ 238228 w 238228"/>
              <a:gd name="connsiteY1-4" fmla="*/ 0 h 5940000"/>
              <a:gd name="connsiteX2-5" fmla="*/ 238228 w 238228"/>
              <a:gd name="connsiteY2-6" fmla="*/ 5940000 h 5940000"/>
              <a:gd name="connsiteX3-7" fmla="*/ 13204 w 238228"/>
              <a:gd name="connsiteY3-8" fmla="*/ 5940000 h 5940000"/>
              <a:gd name="connsiteX4-9" fmla="*/ 0 w 238228"/>
              <a:gd name="connsiteY4-10" fmla="*/ 4730313 h 5940000"/>
              <a:gd name="connsiteX5" fmla="*/ 13204 w 238228"/>
              <a:gd name="connsiteY5" fmla="*/ 0 h 5940000"/>
              <a:gd name="connsiteX0-11" fmla="*/ 13204 w 238228"/>
              <a:gd name="connsiteY0-12" fmla="*/ 0 h 5940000"/>
              <a:gd name="connsiteX1-13" fmla="*/ 238228 w 238228"/>
              <a:gd name="connsiteY1-14" fmla="*/ 0 h 5940000"/>
              <a:gd name="connsiteX2-15" fmla="*/ 233662 w 238228"/>
              <a:gd name="connsiteY2-16" fmla="*/ 5231404 h 5940000"/>
              <a:gd name="connsiteX3-17" fmla="*/ 238228 w 238228"/>
              <a:gd name="connsiteY3-18" fmla="*/ 5940000 h 5940000"/>
              <a:gd name="connsiteX4-19" fmla="*/ 13204 w 238228"/>
              <a:gd name="connsiteY4-20" fmla="*/ 5940000 h 5940000"/>
              <a:gd name="connsiteX5-21" fmla="*/ 0 w 238228"/>
              <a:gd name="connsiteY5-22" fmla="*/ 4730313 h 5940000"/>
              <a:gd name="connsiteX6" fmla="*/ 13204 w 238228"/>
              <a:gd name="connsiteY6" fmla="*/ 0 h 5940000"/>
              <a:gd name="connsiteX0-23" fmla="*/ 13204 w 238228"/>
              <a:gd name="connsiteY0-24" fmla="*/ 5940000 h 6031440"/>
              <a:gd name="connsiteX1-25" fmla="*/ 0 w 238228"/>
              <a:gd name="connsiteY1-26" fmla="*/ 4730313 h 6031440"/>
              <a:gd name="connsiteX2-27" fmla="*/ 13204 w 238228"/>
              <a:gd name="connsiteY2-28" fmla="*/ 0 h 6031440"/>
              <a:gd name="connsiteX3-29" fmla="*/ 238228 w 238228"/>
              <a:gd name="connsiteY3-30" fmla="*/ 0 h 6031440"/>
              <a:gd name="connsiteX4-31" fmla="*/ 233662 w 238228"/>
              <a:gd name="connsiteY4-32" fmla="*/ 5231404 h 6031440"/>
              <a:gd name="connsiteX5-33" fmla="*/ 238228 w 238228"/>
              <a:gd name="connsiteY5-34" fmla="*/ 5940000 h 6031440"/>
              <a:gd name="connsiteX6-35" fmla="*/ 104644 w 238228"/>
              <a:gd name="connsiteY6-36" fmla="*/ 6031440 h 6031440"/>
              <a:gd name="connsiteX0-37" fmla="*/ 13204 w 238228"/>
              <a:gd name="connsiteY0-38" fmla="*/ 5940000 h 5940000"/>
              <a:gd name="connsiteX1-39" fmla="*/ 0 w 238228"/>
              <a:gd name="connsiteY1-40" fmla="*/ 4730313 h 5940000"/>
              <a:gd name="connsiteX2-41" fmla="*/ 13204 w 238228"/>
              <a:gd name="connsiteY2-42" fmla="*/ 0 h 5940000"/>
              <a:gd name="connsiteX3-43" fmla="*/ 238228 w 238228"/>
              <a:gd name="connsiteY3-44" fmla="*/ 0 h 5940000"/>
              <a:gd name="connsiteX4-45" fmla="*/ 233662 w 238228"/>
              <a:gd name="connsiteY4-46" fmla="*/ 5231404 h 5940000"/>
              <a:gd name="connsiteX5-47" fmla="*/ 238228 w 238228"/>
              <a:gd name="connsiteY5-48" fmla="*/ 5940000 h 5940000"/>
              <a:gd name="connsiteX0-49" fmla="*/ 13204 w 238228"/>
              <a:gd name="connsiteY0-50" fmla="*/ 5940000 h 5940000"/>
              <a:gd name="connsiteX1-51" fmla="*/ 0 w 238228"/>
              <a:gd name="connsiteY1-52" fmla="*/ 4730313 h 5940000"/>
              <a:gd name="connsiteX2-53" fmla="*/ 13204 w 238228"/>
              <a:gd name="connsiteY2-54" fmla="*/ 0 h 5940000"/>
              <a:gd name="connsiteX3-55" fmla="*/ 238228 w 238228"/>
              <a:gd name="connsiteY3-56" fmla="*/ 0 h 5940000"/>
              <a:gd name="connsiteX4-57" fmla="*/ 233662 w 238228"/>
              <a:gd name="connsiteY4-58" fmla="*/ 5231404 h 5940000"/>
              <a:gd name="connsiteX0-59" fmla="*/ 0 w 238228"/>
              <a:gd name="connsiteY0-60" fmla="*/ 4730313 h 5231404"/>
              <a:gd name="connsiteX1-61" fmla="*/ 13204 w 238228"/>
              <a:gd name="connsiteY1-62" fmla="*/ 0 h 5231404"/>
              <a:gd name="connsiteX2-63" fmla="*/ 238228 w 238228"/>
              <a:gd name="connsiteY2-64" fmla="*/ 0 h 5231404"/>
              <a:gd name="connsiteX3-65" fmla="*/ 233662 w 238228"/>
              <a:gd name="connsiteY3-66" fmla="*/ 5231404 h 5231404"/>
              <a:gd name="connsiteX0-67" fmla="*/ 25527 w 263755"/>
              <a:gd name="connsiteY0-68" fmla="*/ 5354752 h 5855843"/>
              <a:gd name="connsiteX1-69" fmla="*/ 31368 w 263755"/>
              <a:gd name="connsiteY1-70" fmla="*/ 788385 h 5855843"/>
              <a:gd name="connsiteX2-71" fmla="*/ 38731 w 263755"/>
              <a:gd name="connsiteY2-72" fmla="*/ 624439 h 5855843"/>
              <a:gd name="connsiteX3-73" fmla="*/ 263755 w 263755"/>
              <a:gd name="connsiteY3-74" fmla="*/ 624439 h 5855843"/>
              <a:gd name="connsiteX4-75" fmla="*/ 259189 w 263755"/>
              <a:gd name="connsiteY4-76" fmla="*/ 5855843 h 5855843"/>
              <a:gd name="connsiteX0-77" fmla="*/ 25527 w 276123"/>
              <a:gd name="connsiteY0-78" fmla="*/ 5354752 h 5855843"/>
              <a:gd name="connsiteX1-79" fmla="*/ 31368 w 276123"/>
              <a:gd name="connsiteY1-80" fmla="*/ 788385 h 5855843"/>
              <a:gd name="connsiteX2-81" fmla="*/ 38731 w 276123"/>
              <a:gd name="connsiteY2-82" fmla="*/ 624439 h 5855843"/>
              <a:gd name="connsiteX3-83" fmla="*/ 263755 w 276123"/>
              <a:gd name="connsiteY3-84" fmla="*/ 624439 h 5855843"/>
              <a:gd name="connsiteX4-85" fmla="*/ 276123 w 276123"/>
              <a:gd name="connsiteY4-86" fmla="*/ 709449 h 5855843"/>
              <a:gd name="connsiteX5-87" fmla="*/ 259189 w 276123"/>
              <a:gd name="connsiteY5-88" fmla="*/ 5855843 h 5855843"/>
              <a:gd name="connsiteX0-89" fmla="*/ 25527 w 276123"/>
              <a:gd name="connsiteY0-90" fmla="*/ 5354752 h 5855843"/>
              <a:gd name="connsiteX1-91" fmla="*/ 31368 w 276123"/>
              <a:gd name="connsiteY1-92" fmla="*/ 788385 h 5855843"/>
              <a:gd name="connsiteX2-93" fmla="*/ 38731 w 276123"/>
              <a:gd name="connsiteY2-94" fmla="*/ 624439 h 5855843"/>
              <a:gd name="connsiteX3-95" fmla="*/ 263755 w 276123"/>
              <a:gd name="connsiteY3-96" fmla="*/ 624439 h 5855843"/>
              <a:gd name="connsiteX4-97" fmla="*/ 276123 w 276123"/>
              <a:gd name="connsiteY4-98" fmla="*/ 709449 h 5855843"/>
              <a:gd name="connsiteX5-99" fmla="*/ 259189 w 276123"/>
              <a:gd name="connsiteY5-100" fmla="*/ 5855843 h 5855843"/>
              <a:gd name="connsiteX0-101" fmla="*/ 25527 w 276123"/>
              <a:gd name="connsiteY0-102" fmla="*/ 5354752 h 5855843"/>
              <a:gd name="connsiteX1-103" fmla="*/ 31368 w 276123"/>
              <a:gd name="connsiteY1-104" fmla="*/ 788385 h 5855843"/>
              <a:gd name="connsiteX2-105" fmla="*/ 38731 w 276123"/>
              <a:gd name="connsiteY2-106" fmla="*/ 624439 h 5855843"/>
              <a:gd name="connsiteX3-107" fmla="*/ 263755 w 276123"/>
              <a:gd name="connsiteY3-108" fmla="*/ 624439 h 5855843"/>
              <a:gd name="connsiteX4-109" fmla="*/ 276123 w 276123"/>
              <a:gd name="connsiteY4-110" fmla="*/ 709449 h 5855843"/>
              <a:gd name="connsiteX5-111" fmla="*/ 259189 w 276123"/>
              <a:gd name="connsiteY5-112" fmla="*/ 5855843 h 5855843"/>
              <a:gd name="connsiteX0-113" fmla="*/ 25527 w 303320"/>
              <a:gd name="connsiteY0-114" fmla="*/ 5517200 h 6018291"/>
              <a:gd name="connsiteX1-115" fmla="*/ 31368 w 303320"/>
              <a:gd name="connsiteY1-116" fmla="*/ 950833 h 6018291"/>
              <a:gd name="connsiteX2-117" fmla="*/ 38731 w 303320"/>
              <a:gd name="connsiteY2-118" fmla="*/ 786887 h 6018291"/>
              <a:gd name="connsiteX3-119" fmla="*/ 263755 w 303320"/>
              <a:gd name="connsiteY3-120" fmla="*/ 786887 h 6018291"/>
              <a:gd name="connsiteX4-121" fmla="*/ 276123 w 303320"/>
              <a:gd name="connsiteY4-122" fmla="*/ 871897 h 6018291"/>
              <a:gd name="connsiteX5-123" fmla="*/ 259189 w 303320"/>
              <a:gd name="connsiteY5-124" fmla="*/ 6018291 h 6018291"/>
              <a:gd name="connsiteX0-125" fmla="*/ 27588 w 278184"/>
              <a:gd name="connsiteY0-126" fmla="*/ 5517204 h 6018295"/>
              <a:gd name="connsiteX1-127" fmla="*/ 33429 w 278184"/>
              <a:gd name="connsiteY1-128" fmla="*/ 950837 h 6018295"/>
              <a:gd name="connsiteX2-129" fmla="*/ 40792 w 278184"/>
              <a:gd name="connsiteY2-130" fmla="*/ 786891 h 6018295"/>
              <a:gd name="connsiteX3-131" fmla="*/ 278184 w 278184"/>
              <a:gd name="connsiteY3-132" fmla="*/ 871901 h 6018295"/>
              <a:gd name="connsiteX4-133" fmla="*/ 261250 w 278184"/>
              <a:gd name="connsiteY4-134" fmla="*/ 6018295 h 6018295"/>
              <a:gd name="connsiteX0-135" fmla="*/ 34378 w 316483"/>
              <a:gd name="connsiteY0-136" fmla="*/ 5517204 h 6018295"/>
              <a:gd name="connsiteX1-137" fmla="*/ 40219 w 316483"/>
              <a:gd name="connsiteY1-138" fmla="*/ 950837 h 6018295"/>
              <a:gd name="connsiteX2-139" fmla="*/ 275691 w 316483"/>
              <a:gd name="connsiteY2-140" fmla="*/ 597150 h 6018295"/>
              <a:gd name="connsiteX3-141" fmla="*/ 284974 w 316483"/>
              <a:gd name="connsiteY3-142" fmla="*/ 871901 h 6018295"/>
              <a:gd name="connsiteX4-143" fmla="*/ 268040 w 316483"/>
              <a:gd name="connsiteY4-144" fmla="*/ 6018295 h 6018295"/>
              <a:gd name="connsiteX0-145" fmla="*/ 34378 w 316483"/>
              <a:gd name="connsiteY0-146" fmla="*/ 5517204 h 6018295"/>
              <a:gd name="connsiteX1-147" fmla="*/ 40219 w 316483"/>
              <a:gd name="connsiteY1-148" fmla="*/ 950837 h 6018295"/>
              <a:gd name="connsiteX2-149" fmla="*/ 275691 w 316483"/>
              <a:gd name="connsiteY2-150" fmla="*/ 597150 h 6018295"/>
              <a:gd name="connsiteX3-151" fmla="*/ 284974 w 316483"/>
              <a:gd name="connsiteY3-152" fmla="*/ 871901 h 6018295"/>
              <a:gd name="connsiteX4-153" fmla="*/ 268040 w 316483"/>
              <a:gd name="connsiteY4-154" fmla="*/ 6018295 h 6018295"/>
              <a:gd name="connsiteX0-155" fmla="*/ 34378 w 316483"/>
              <a:gd name="connsiteY0-156" fmla="*/ 5517204 h 6018295"/>
              <a:gd name="connsiteX1-157" fmla="*/ 40219 w 316483"/>
              <a:gd name="connsiteY1-158" fmla="*/ 950837 h 6018295"/>
              <a:gd name="connsiteX2-159" fmla="*/ 275691 w 316483"/>
              <a:gd name="connsiteY2-160" fmla="*/ 597150 h 6018295"/>
              <a:gd name="connsiteX3-161" fmla="*/ 284974 w 316483"/>
              <a:gd name="connsiteY3-162" fmla="*/ 871901 h 6018295"/>
              <a:gd name="connsiteX4-163" fmla="*/ 268040 w 316483"/>
              <a:gd name="connsiteY4-164" fmla="*/ 6018295 h 6018295"/>
              <a:gd name="connsiteX0-165" fmla="*/ 34378 w 316483"/>
              <a:gd name="connsiteY0-166" fmla="*/ 5517204 h 6018295"/>
              <a:gd name="connsiteX1-167" fmla="*/ 40219 w 316483"/>
              <a:gd name="connsiteY1-168" fmla="*/ 950837 h 6018295"/>
              <a:gd name="connsiteX2-169" fmla="*/ 275691 w 316483"/>
              <a:gd name="connsiteY2-170" fmla="*/ 597150 h 6018295"/>
              <a:gd name="connsiteX3-171" fmla="*/ 284974 w 316483"/>
              <a:gd name="connsiteY3-172" fmla="*/ 871901 h 6018295"/>
              <a:gd name="connsiteX4-173" fmla="*/ 268040 w 316483"/>
              <a:gd name="connsiteY4-174" fmla="*/ 6018295 h 6018295"/>
              <a:gd name="connsiteX0-175" fmla="*/ 69355 w 319951"/>
              <a:gd name="connsiteY0-176" fmla="*/ 5517204 h 6018295"/>
              <a:gd name="connsiteX1-177" fmla="*/ 75196 w 319951"/>
              <a:gd name="connsiteY1-178" fmla="*/ 950837 h 6018295"/>
              <a:gd name="connsiteX2-179" fmla="*/ 188304 w 319951"/>
              <a:gd name="connsiteY2-180" fmla="*/ 654210 h 6018295"/>
              <a:gd name="connsiteX3-181" fmla="*/ 319951 w 319951"/>
              <a:gd name="connsiteY3-182" fmla="*/ 871901 h 6018295"/>
              <a:gd name="connsiteX4-183" fmla="*/ 303017 w 319951"/>
              <a:gd name="connsiteY4-184" fmla="*/ 6018295 h 6018295"/>
              <a:gd name="connsiteX0-185" fmla="*/ 53084 w 303680"/>
              <a:gd name="connsiteY0-186" fmla="*/ 5517204 h 6018295"/>
              <a:gd name="connsiteX1-187" fmla="*/ 58925 w 303680"/>
              <a:gd name="connsiteY1-188" fmla="*/ 950837 h 6018295"/>
              <a:gd name="connsiteX2-189" fmla="*/ 188304 w 303680"/>
              <a:gd name="connsiteY2-190" fmla="*/ 795595 h 6018295"/>
              <a:gd name="connsiteX3-191" fmla="*/ 303680 w 303680"/>
              <a:gd name="connsiteY3-192" fmla="*/ 871901 h 6018295"/>
              <a:gd name="connsiteX4-193" fmla="*/ 286746 w 303680"/>
              <a:gd name="connsiteY4-194" fmla="*/ 6018295 h 6018295"/>
              <a:gd name="connsiteX0-195" fmla="*/ 16696 w 267292"/>
              <a:gd name="connsiteY0-196" fmla="*/ 5517204 h 6018295"/>
              <a:gd name="connsiteX1-197" fmla="*/ 22537 w 267292"/>
              <a:gd name="connsiteY1-198" fmla="*/ 950837 h 6018295"/>
              <a:gd name="connsiteX2-199" fmla="*/ 151916 w 267292"/>
              <a:gd name="connsiteY2-200" fmla="*/ 795595 h 6018295"/>
              <a:gd name="connsiteX3-201" fmla="*/ 267292 w 267292"/>
              <a:gd name="connsiteY3-202" fmla="*/ 871901 h 6018295"/>
              <a:gd name="connsiteX4-203" fmla="*/ 250358 w 267292"/>
              <a:gd name="connsiteY4-204" fmla="*/ 6018295 h 6018295"/>
              <a:gd name="connsiteX0-205" fmla="*/ 16696 w 267292"/>
              <a:gd name="connsiteY0-206" fmla="*/ 5517204 h 6018295"/>
              <a:gd name="connsiteX1-207" fmla="*/ 22537 w 267292"/>
              <a:gd name="connsiteY1-208" fmla="*/ 950837 h 6018295"/>
              <a:gd name="connsiteX2-209" fmla="*/ 151916 w 267292"/>
              <a:gd name="connsiteY2-210" fmla="*/ 795595 h 6018295"/>
              <a:gd name="connsiteX3-211" fmla="*/ 267292 w 267292"/>
              <a:gd name="connsiteY3-212" fmla="*/ 871901 h 6018295"/>
              <a:gd name="connsiteX4-213" fmla="*/ 250358 w 267292"/>
              <a:gd name="connsiteY4-214" fmla="*/ 6018295 h 6018295"/>
              <a:gd name="connsiteX0-215" fmla="*/ 11098 w 261694"/>
              <a:gd name="connsiteY0-216" fmla="*/ 5517204 h 6018295"/>
              <a:gd name="connsiteX1-217" fmla="*/ 16939 w 261694"/>
              <a:gd name="connsiteY1-218" fmla="*/ 950837 h 6018295"/>
              <a:gd name="connsiteX2-219" fmla="*/ 146318 w 261694"/>
              <a:gd name="connsiteY2-220" fmla="*/ 795595 h 6018295"/>
              <a:gd name="connsiteX3-221" fmla="*/ 261694 w 261694"/>
              <a:gd name="connsiteY3-222" fmla="*/ 871901 h 6018295"/>
              <a:gd name="connsiteX4-223" fmla="*/ 244760 w 261694"/>
              <a:gd name="connsiteY4-224" fmla="*/ 6018295 h 6018295"/>
              <a:gd name="connsiteX0-225" fmla="*/ 11098 w 267554"/>
              <a:gd name="connsiteY0-226" fmla="*/ 5517204 h 6018295"/>
              <a:gd name="connsiteX1-227" fmla="*/ 16939 w 267554"/>
              <a:gd name="connsiteY1-228" fmla="*/ 950837 h 6018295"/>
              <a:gd name="connsiteX2-229" fmla="*/ 146318 w 267554"/>
              <a:gd name="connsiteY2-230" fmla="*/ 795595 h 6018295"/>
              <a:gd name="connsiteX3-231" fmla="*/ 261694 w 267554"/>
              <a:gd name="connsiteY3-232" fmla="*/ 871901 h 6018295"/>
              <a:gd name="connsiteX4-233" fmla="*/ 244760 w 267554"/>
              <a:gd name="connsiteY4-234" fmla="*/ 6018295 h 6018295"/>
              <a:gd name="connsiteX0-235" fmla="*/ 14720 w 271176"/>
              <a:gd name="connsiteY0-236" fmla="*/ 4734765 h 5235856"/>
              <a:gd name="connsiteX1-237" fmla="*/ 20561 w 271176"/>
              <a:gd name="connsiteY1-238" fmla="*/ 168398 h 5235856"/>
              <a:gd name="connsiteX2-239" fmla="*/ 149940 w 271176"/>
              <a:gd name="connsiteY2-240" fmla="*/ 13156 h 5235856"/>
              <a:gd name="connsiteX3-241" fmla="*/ 265316 w 271176"/>
              <a:gd name="connsiteY3-242" fmla="*/ 89462 h 5235856"/>
              <a:gd name="connsiteX4-243" fmla="*/ 248382 w 271176"/>
              <a:gd name="connsiteY4-244" fmla="*/ 5235856 h 5235856"/>
              <a:gd name="connsiteX0-245" fmla="*/ 14720 w 271176"/>
              <a:gd name="connsiteY0-246" fmla="*/ 4734765 h 5235856"/>
              <a:gd name="connsiteX1-247" fmla="*/ 20561 w 271176"/>
              <a:gd name="connsiteY1-248" fmla="*/ 168398 h 5235856"/>
              <a:gd name="connsiteX2-249" fmla="*/ 149940 w 271176"/>
              <a:gd name="connsiteY2-250" fmla="*/ 13156 h 5235856"/>
              <a:gd name="connsiteX3-251" fmla="*/ 265316 w 271176"/>
              <a:gd name="connsiteY3-252" fmla="*/ 89462 h 5235856"/>
              <a:gd name="connsiteX4-253" fmla="*/ 248382 w 271176"/>
              <a:gd name="connsiteY4-254" fmla="*/ 5235856 h 5235856"/>
              <a:gd name="connsiteX0-255" fmla="*/ 14720 w 271176"/>
              <a:gd name="connsiteY0-256" fmla="*/ 4734765 h 5235856"/>
              <a:gd name="connsiteX1-257" fmla="*/ 20561 w 271176"/>
              <a:gd name="connsiteY1-258" fmla="*/ 168398 h 5235856"/>
              <a:gd name="connsiteX2-259" fmla="*/ 149940 w 271176"/>
              <a:gd name="connsiteY2-260" fmla="*/ 13156 h 5235856"/>
              <a:gd name="connsiteX3-261" fmla="*/ 265316 w 271176"/>
              <a:gd name="connsiteY3-262" fmla="*/ 89462 h 5235856"/>
              <a:gd name="connsiteX4-263" fmla="*/ 248382 w 271176"/>
              <a:gd name="connsiteY4-264" fmla="*/ 5235856 h 5235856"/>
              <a:gd name="connsiteX0-265" fmla="*/ 14720 w 300269"/>
              <a:gd name="connsiteY0-266" fmla="*/ 4793681 h 5294772"/>
              <a:gd name="connsiteX1-267" fmla="*/ 20561 w 300269"/>
              <a:gd name="connsiteY1-268" fmla="*/ 227314 h 5294772"/>
              <a:gd name="connsiteX2-269" fmla="*/ 149940 w 300269"/>
              <a:gd name="connsiteY2-270" fmla="*/ 72072 h 5294772"/>
              <a:gd name="connsiteX3-271" fmla="*/ 265316 w 300269"/>
              <a:gd name="connsiteY3-272" fmla="*/ 148378 h 5294772"/>
              <a:gd name="connsiteX4-273" fmla="*/ 248382 w 300269"/>
              <a:gd name="connsiteY4-274" fmla="*/ 5294772 h 5294772"/>
              <a:gd name="connsiteX0-275" fmla="*/ 14720 w 300269"/>
              <a:gd name="connsiteY0-276" fmla="*/ 4793681 h 5294772"/>
              <a:gd name="connsiteX1-277" fmla="*/ 20561 w 300269"/>
              <a:gd name="connsiteY1-278" fmla="*/ 227314 h 5294772"/>
              <a:gd name="connsiteX2-279" fmla="*/ 149940 w 300269"/>
              <a:gd name="connsiteY2-280" fmla="*/ 72072 h 5294772"/>
              <a:gd name="connsiteX3-281" fmla="*/ 265316 w 300269"/>
              <a:gd name="connsiteY3-282" fmla="*/ 148378 h 5294772"/>
              <a:gd name="connsiteX4-283" fmla="*/ 248382 w 300269"/>
              <a:gd name="connsiteY4-284" fmla="*/ 5294772 h 5294772"/>
              <a:gd name="connsiteX0-285" fmla="*/ 11098 w 296647"/>
              <a:gd name="connsiteY0-286" fmla="*/ 4793681 h 5294772"/>
              <a:gd name="connsiteX1-287" fmla="*/ 16939 w 296647"/>
              <a:gd name="connsiteY1-288" fmla="*/ 227314 h 5294772"/>
              <a:gd name="connsiteX2-289" fmla="*/ 146318 w 296647"/>
              <a:gd name="connsiteY2-290" fmla="*/ 72072 h 5294772"/>
              <a:gd name="connsiteX3-291" fmla="*/ 261694 w 296647"/>
              <a:gd name="connsiteY3-292" fmla="*/ 148378 h 5294772"/>
              <a:gd name="connsiteX4-293" fmla="*/ 244760 w 296647"/>
              <a:gd name="connsiteY4-294" fmla="*/ 5294772 h 5294772"/>
              <a:gd name="connsiteX0-295" fmla="*/ 11098 w 296647"/>
              <a:gd name="connsiteY0-296" fmla="*/ 4793681 h 5294772"/>
              <a:gd name="connsiteX1-297" fmla="*/ 16939 w 296647"/>
              <a:gd name="connsiteY1-298" fmla="*/ 227314 h 5294772"/>
              <a:gd name="connsiteX2-299" fmla="*/ 146318 w 296647"/>
              <a:gd name="connsiteY2-300" fmla="*/ 72072 h 5294772"/>
              <a:gd name="connsiteX3-301" fmla="*/ 261694 w 296647"/>
              <a:gd name="connsiteY3-302" fmla="*/ 148378 h 5294772"/>
              <a:gd name="connsiteX4-303" fmla="*/ 244760 w 296647"/>
              <a:gd name="connsiteY4-304" fmla="*/ 5294772 h 5294772"/>
              <a:gd name="connsiteX0-305" fmla="*/ 11098 w 261694"/>
              <a:gd name="connsiteY0-306" fmla="*/ 4721609 h 5222700"/>
              <a:gd name="connsiteX1-307" fmla="*/ 16939 w 261694"/>
              <a:gd name="connsiteY1-308" fmla="*/ 155242 h 5222700"/>
              <a:gd name="connsiteX2-309" fmla="*/ 146318 w 261694"/>
              <a:gd name="connsiteY2-310" fmla="*/ 0 h 5222700"/>
              <a:gd name="connsiteX3-311" fmla="*/ 261694 w 261694"/>
              <a:gd name="connsiteY3-312" fmla="*/ 76306 h 5222700"/>
              <a:gd name="connsiteX4-313" fmla="*/ 244760 w 261694"/>
              <a:gd name="connsiteY4-314" fmla="*/ 5222700 h 5222700"/>
              <a:gd name="connsiteX0-315" fmla="*/ 11098 w 261694"/>
              <a:gd name="connsiteY0-316" fmla="*/ 5489879 h 5990970"/>
              <a:gd name="connsiteX1-317" fmla="*/ 16939 w 261694"/>
              <a:gd name="connsiteY1-318" fmla="*/ 923512 h 5990970"/>
              <a:gd name="connsiteX2-319" fmla="*/ 261694 w 261694"/>
              <a:gd name="connsiteY2-320" fmla="*/ 844576 h 5990970"/>
              <a:gd name="connsiteX3-321" fmla="*/ 244760 w 261694"/>
              <a:gd name="connsiteY3-322" fmla="*/ 5990970 h 5990970"/>
              <a:gd name="connsiteX0-323" fmla="*/ 11098 w 261694"/>
              <a:gd name="connsiteY0-324" fmla="*/ 5340584 h 5841675"/>
              <a:gd name="connsiteX1-325" fmla="*/ 16939 w 261694"/>
              <a:gd name="connsiteY1-326" fmla="*/ 774217 h 5841675"/>
              <a:gd name="connsiteX2-327" fmla="*/ 261694 w 261694"/>
              <a:gd name="connsiteY2-328" fmla="*/ 695281 h 5841675"/>
              <a:gd name="connsiteX3-329" fmla="*/ 244760 w 261694"/>
              <a:gd name="connsiteY3-330" fmla="*/ 5841675 h 5841675"/>
              <a:gd name="connsiteX0-331" fmla="*/ 11098 w 261694"/>
              <a:gd name="connsiteY0-332" fmla="*/ 4645303 h 5146394"/>
              <a:gd name="connsiteX1-333" fmla="*/ 16939 w 261694"/>
              <a:gd name="connsiteY1-334" fmla="*/ 78936 h 5146394"/>
              <a:gd name="connsiteX2-335" fmla="*/ 261694 w 261694"/>
              <a:gd name="connsiteY2-336" fmla="*/ 0 h 5146394"/>
              <a:gd name="connsiteX3-337" fmla="*/ 244760 w 261694"/>
              <a:gd name="connsiteY3-338" fmla="*/ 5146394 h 51463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ea typeface="Noto Sans CJK SC Medium" pitchFamily="34" charset="-128"/>
              <a:cs typeface="新細明體" panose="02020500000000000000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0" y="1959683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3pPr>
          </a:lstStyle>
          <a:p>
            <a:r>
              <a:rPr lang="en-US" altLang="zh-TW" dirty="0" smtClean="0"/>
              <a:t>Divider Title </a:t>
            </a:r>
            <a:r>
              <a:rPr lang="zh-TW" altLang="en-US" dirty="0" smtClean="0"/>
              <a:t>分隔頁</a:t>
            </a:r>
          </a:p>
          <a:p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904806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>
            <a:off x="-441" y="0"/>
            <a:ext cx="9144000" cy="51435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000 h 10000"/>
              <a:gd name="connsiteX1-13" fmla="*/ 2736 w 10000"/>
              <a:gd name="connsiteY1-14" fmla="*/ 0 h 10000"/>
              <a:gd name="connsiteX2-15" fmla="*/ 10000 w 10000"/>
              <a:gd name="connsiteY2-16" fmla="*/ 0 h 10000"/>
              <a:gd name="connsiteX3-17" fmla="*/ 10000 w 10000"/>
              <a:gd name="connsiteY3-18" fmla="*/ 10000 h 10000"/>
              <a:gd name="connsiteX4-19" fmla="*/ 0 w 10000"/>
              <a:gd name="connsiteY4-20" fmla="*/ 10000 h 10000"/>
              <a:gd name="connsiteX0-21" fmla="*/ 0 w 10000"/>
              <a:gd name="connsiteY0-22" fmla="*/ 10000 h 10000"/>
              <a:gd name="connsiteX1-23" fmla="*/ 0 w 10000"/>
              <a:gd name="connsiteY1-24" fmla="*/ 0 h 10000"/>
              <a:gd name="connsiteX2-25" fmla="*/ 10000 w 10000"/>
              <a:gd name="connsiteY2-26" fmla="*/ 0 h 10000"/>
              <a:gd name="connsiteX3-27" fmla="*/ 10000 w 10000"/>
              <a:gd name="connsiteY3-28" fmla="*/ 10000 h 10000"/>
              <a:gd name="connsiteX4-29" fmla="*/ 0 w 10000"/>
              <a:gd name="connsiteY4-3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anose="02020500000000000000" pitchFamily="-65" charset="-120"/>
            </a:endParaRPr>
          </a:p>
        </p:txBody>
      </p:sp>
      <p:sp>
        <p:nvSpPr>
          <p:cNvPr id="7" name="手繪多邊形 6"/>
          <p:cNvSpPr/>
          <p:nvPr userDrawn="1"/>
        </p:nvSpPr>
        <p:spPr>
          <a:xfrm rot="10800000" flipH="1">
            <a:off x="-43952" y="0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5143500 h 5143500"/>
              <a:gd name="connsiteX1-3" fmla="*/ 0 w 5143500"/>
              <a:gd name="connsiteY1-4" fmla="*/ 0 h 5143500"/>
              <a:gd name="connsiteX2-5" fmla="*/ 1628775 w 5143500"/>
              <a:gd name="connsiteY2-6" fmla="*/ 1619250 h 5143500"/>
              <a:gd name="connsiteX3-7" fmla="*/ 5143500 w 5143500"/>
              <a:gd name="connsiteY3-8" fmla="*/ 5143500 h 5143500"/>
              <a:gd name="connsiteX4" fmla="*/ 0 w 5143500"/>
              <a:gd name="connsiteY4" fmla="*/ 5143500 h 5143500"/>
              <a:gd name="connsiteX0-9" fmla="*/ 0 w 5143500"/>
              <a:gd name="connsiteY0-10" fmla="*/ 5143500 h 5143500"/>
              <a:gd name="connsiteX1-11" fmla="*/ 0 w 5143500"/>
              <a:gd name="connsiteY1-12" fmla="*/ 0 h 5143500"/>
              <a:gd name="connsiteX2-13" fmla="*/ 2726795 w 5143500"/>
              <a:gd name="connsiteY2-14" fmla="*/ 0 h 5143500"/>
              <a:gd name="connsiteX3-15" fmla="*/ 5143500 w 5143500"/>
              <a:gd name="connsiteY3-16" fmla="*/ 5143500 h 5143500"/>
              <a:gd name="connsiteX4-17" fmla="*/ 0 w 5143500"/>
              <a:gd name="connsiteY4-18" fmla="*/ 5143500 h 5143500"/>
              <a:gd name="connsiteX0-19" fmla="*/ 2481809 w 5143500"/>
              <a:gd name="connsiteY0-20" fmla="*/ 5143499 h 5143500"/>
              <a:gd name="connsiteX1-21" fmla="*/ 0 w 5143500"/>
              <a:gd name="connsiteY1-22" fmla="*/ 0 h 5143500"/>
              <a:gd name="connsiteX2-23" fmla="*/ 2726795 w 5143500"/>
              <a:gd name="connsiteY2-24" fmla="*/ 0 h 5143500"/>
              <a:gd name="connsiteX3-25" fmla="*/ 5143500 w 5143500"/>
              <a:gd name="connsiteY3-26" fmla="*/ 5143500 h 5143500"/>
              <a:gd name="connsiteX4-27" fmla="*/ 2481809 w 5143500"/>
              <a:gd name="connsiteY4-28" fmla="*/ 5143499 h 5143500"/>
              <a:gd name="connsiteX0-29" fmla="*/ 224986 w 2886677"/>
              <a:gd name="connsiteY0-30" fmla="*/ 5143500 h 5143501"/>
              <a:gd name="connsiteX1-31" fmla="*/ 0 w 2886677"/>
              <a:gd name="connsiteY1-32" fmla="*/ 0 h 5143501"/>
              <a:gd name="connsiteX2-33" fmla="*/ 469972 w 2886677"/>
              <a:gd name="connsiteY2-34" fmla="*/ 1 h 5143501"/>
              <a:gd name="connsiteX3-35" fmla="*/ 2886677 w 2886677"/>
              <a:gd name="connsiteY3-36" fmla="*/ 5143501 h 5143501"/>
              <a:gd name="connsiteX4-37" fmla="*/ 224986 w 2886677"/>
              <a:gd name="connsiteY4-38" fmla="*/ 5143500 h 5143501"/>
              <a:gd name="connsiteX0-39" fmla="*/ 0 w 2661691"/>
              <a:gd name="connsiteY0-40" fmla="*/ 5143500 h 5143501"/>
              <a:gd name="connsiteX1-41" fmla="*/ 288489 w 2661691"/>
              <a:gd name="connsiteY1-42" fmla="*/ 0 h 5143501"/>
              <a:gd name="connsiteX2-43" fmla="*/ 244986 w 2661691"/>
              <a:gd name="connsiteY2-44" fmla="*/ 1 h 5143501"/>
              <a:gd name="connsiteX3-45" fmla="*/ 2661691 w 2661691"/>
              <a:gd name="connsiteY3-46" fmla="*/ 5143501 h 5143501"/>
              <a:gd name="connsiteX4-47" fmla="*/ 0 w 2661691"/>
              <a:gd name="connsiteY4-48" fmla="*/ 5143500 h 5143501"/>
              <a:gd name="connsiteX0-49" fmla="*/ 43503 w 2416705"/>
              <a:gd name="connsiteY0-50" fmla="*/ 5143500 h 5143501"/>
              <a:gd name="connsiteX1-51" fmla="*/ 43503 w 2416705"/>
              <a:gd name="connsiteY1-52" fmla="*/ 0 h 5143501"/>
              <a:gd name="connsiteX2-53" fmla="*/ 0 w 2416705"/>
              <a:gd name="connsiteY2-54" fmla="*/ 1 h 5143501"/>
              <a:gd name="connsiteX3-55" fmla="*/ 2416705 w 2416705"/>
              <a:gd name="connsiteY3-56" fmla="*/ 5143501 h 5143501"/>
              <a:gd name="connsiteX4-57" fmla="*/ 43503 w 2416705"/>
              <a:gd name="connsiteY4-58" fmla="*/ 5143500 h 51435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Gill Sans MT" panose="02000603000000000000" pitchFamily="34" charset="0"/>
              <a:ea typeface="Noto Sans CJK SC Medium" pitchFamily="34" charset="-128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500000">
            <a:off x="831686" y="-31434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-1" fmla="*/ 13204 w 238228"/>
              <a:gd name="connsiteY0-2" fmla="*/ 0 h 5940000"/>
              <a:gd name="connsiteX1-3" fmla="*/ 238228 w 238228"/>
              <a:gd name="connsiteY1-4" fmla="*/ 0 h 5940000"/>
              <a:gd name="connsiteX2-5" fmla="*/ 238228 w 238228"/>
              <a:gd name="connsiteY2-6" fmla="*/ 5940000 h 5940000"/>
              <a:gd name="connsiteX3-7" fmla="*/ 13204 w 238228"/>
              <a:gd name="connsiteY3-8" fmla="*/ 5940000 h 5940000"/>
              <a:gd name="connsiteX4-9" fmla="*/ 0 w 238228"/>
              <a:gd name="connsiteY4-10" fmla="*/ 4730313 h 5940000"/>
              <a:gd name="connsiteX5" fmla="*/ 13204 w 238228"/>
              <a:gd name="connsiteY5" fmla="*/ 0 h 5940000"/>
              <a:gd name="connsiteX0-11" fmla="*/ 13204 w 238228"/>
              <a:gd name="connsiteY0-12" fmla="*/ 0 h 5940000"/>
              <a:gd name="connsiteX1-13" fmla="*/ 238228 w 238228"/>
              <a:gd name="connsiteY1-14" fmla="*/ 0 h 5940000"/>
              <a:gd name="connsiteX2-15" fmla="*/ 233662 w 238228"/>
              <a:gd name="connsiteY2-16" fmla="*/ 5231404 h 5940000"/>
              <a:gd name="connsiteX3-17" fmla="*/ 238228 w 238228"/>
              <a:gd name="connsiteY3-18" fmla="*/ 5940000 h 5940000"/>
              <a:gd name="connsiteX4-19" fmla="*/ 13204 w 238228"/>
              <a:gd name="connsiteY4-20" fmla="*/ 5940000 h 5940000"/>
              <a:gd name="connsiteX5-21" fmla="*/ 0 w 238228"/>
              <a:gd name="connsiteY5-22" fmla="*/ 4730313 h 5940000"/>
              <a:gd name="connsiteX6" fmla="*/ 13204 w 238228"/>
              <a:gd name="connsiteY6" fmla="*/ 0 h 5940000"/>
              <a:gd name="connsiteX0-23" fmla="*/ 13204 w 238228"/>
              <a:gd name="connsiteY0-24" fmla="*/ 5940000 h 6031440"/>
              <a:gd name="connsiteX1-25" fmla="*/ 0 w 238228"/>
              <a:gd name="connsiteY1-26" fmla="*/ 4730313 h 6031440"/>
              <a:gd name="connsiteX2-27" fmla="*/ 13204 w 238228"/>
              <a:gd name="connsiteY2-28" fmla="*/ 0 h 6031440"/>
              <a:gd name="connsiteX3-29" fmla="*/ 238228 w 238228"/>
              <a:gd name="connsiteY3-30" fmla="*/ 0 h 6031440"/>
              <a:gd name="connsiteX4-31" fmla="*/ 233662 w 238228"/>
              <a:gd name="connsiteY4-32" fmla="*/ 5231404 h 6031440"/>
              <a:gd name="connsiteX5-33" fmla="*/ 238228 w 238228"/>
              <a:gd name="connsiteY5-34" fmla="*/ 5940000 h 6031440"/>
              <a:gd name="connsiteX6-35" fmla="*/ 104644 w 238228"/>
              <a:gd name="connsiteY6-36" fmla="*/ 6031440 h 6031440"/>
              <a:gd name="connsiteX0-37" fmla="*/ 13204 w 238228"/>
              <a:gd name="connsiteY0-38" fmla="*/ 5940000 h 5940000"/>
              <a:gd name="connsiteX1-39" fmla="*/ 0 w 238228"/>
              <a:gd name="connsiteY1-40" fmla="*/ 4730313 h 5940000"/>
              <a:gd name="connsiteX2-41" fmla="*/ 13204 w 238228"/>
              <a:gd name="connsiteY2-42" fmla="*/ 0 h 5940000"/>
              <a:gd name="connsiteX3-43" fmla="*/ 238228 w 238228"/>
              <a:gd name="connsiteY3-44" fmla="*/ 0 h 5940000"/>
              <a:gd name="connsiteX4-45" fmla="*/ 233662 w 238228"/>
              <a:gd name="connsiteY4-46" fmla="*/ 5231404 h 5940000"/>
              <a:gd name="connsiteX5-47" fmla="*/ 238228 w 238228"/>
              <a:gd name="connsiteY5-48" fmla="*/ 5940000 h 5940000"/>
              <a:gd name="connsiteX0-49" fmla="*/ 13204 w 238228"/>
              <a:gd name="connsiteY0-50" fmla="*/ 5940000 h 5940000"/>
              <a:gd name="connsiteX1-51" fmla="*/ 0 w 238228"/>
              <a:gd name="connsiteY1-52" fmla="*/ 4730313 h 5940000"/>
              <a:gd name="connsiteX2-53" fmla="*/ 13204 w 238228"/>
              <a:gd name="connsiteY2-54" fmla="*/ 0 h 5940000"/>
              <a:gd name="connsiteX3-55" fmla="*/ 238228 w 238228"/>
              <a:gd name="connsiteY3-56" fmla="*/ 0 h 5940000"/>
              <a:gd name="connsiteX4-57" fmla="*/ 233662 w 238228"/>
              <a:gd name="connsiteY4-58" fmla="*/ 5231404 h 5940000"/>
              <a:gd name="connsiteX0-59" fmla="*/ 0 w 238228"/>
              <a:gd name="connsiteY0-60" fmla="*/ 4730313 h 5231404"/>
              <a:gd name="connsiteX1-61" fmla="*/ 13204 w 238228"/>
              <a:gd name="connsiteY1-62" fmla="*/ 0 h 5231404"/>
              <a:gd name="connsiteX2-63" fmla="*/ 238228 w 238228"/>
              <a:gd name="connsiteY2-64" fmla="*/ 0 h 5231404"/>
              <a:gd name="connsiteX3-65" fmla="*/ 233662 w 238228"/>
              <a:gd name="connsiteY3-66" fmla="*/ 5231404 h 5231404"/>
              <a:gd name="connsiteX0-67" fmla="*/ 25527 w 263755"/>
              <a:gd name="connsiteY0-68" fmla="*/ 5354752 h 5855843"/>
              <a:gd name="connsiteX1-69" fmla="*/ 31368 w 263755"/>
              <a:gd name="connsiteY1-70" fmla="*/ 788385 h 5855843"/>
              <a:gd name="connsiteX2-71" fmla="*/ 38731 w 263755"/>
              <a:gd name="connsiteY2-72" fmla="*/ 624439 h 5855843"/>
              <a:gd name="connsiteX3-73" fmla="*/ 263755 w 263755"/>
              <a:gd name="connsiteY3-74" fmla="*/ 624439 h 5855843"/>
              <a:gd name="connsiteX4-75" fmla="*/ 259189 w 263755"/>
              <a:gd name="connsiteY4-76" fmla="*/ 5855843 h 5855843"/>
              <a:gd name="connsiteX0-77" fmla="*/ 25527 w 276123"/>
              <a:gd name="connsiteY0-78" fmla="*/ 5354752 h 5855843"/>
              <a:gd name="connsiteX1-79" fmla="*/ 31368 w 276123"/>
              <a:gd name="connsiteY1-80" fmla="*/ 788385 h 5855843"/>
              <a:gd name="connsiteX2-81" fmla="*/ 38731 w 276123"/>
              <a:gd name="connsiteY2-82" fmla="*/ 624439 h 5855843"/>
              <a:gd name="connsiteX3-83" fmla="*/ 263755 w 276123"/>
              <a:gd name="connsiteY3-84" fmla="*/ 624439 h 5855843"/>
              <a:gd name="connsiteX4-85" fmla="*/ 276123 w 276123"/>
              <a:gd name="connsiteY4-86" fmla="*/ 709449 h 5855843"/>
              <a:gd name="connsiteX5-87" fmla="*/ 259189 w 276123"/>
              <a:gd name="connsiteY5-88" fmla="*/ 5855843 h 5855843"/>
              <a:gd name="connsiteX0-89" fmla="*/ 25527 w 276123"/>
              <a:gd name="connsiteY0-90" fmla="*/ 5354752 h 5855843"/>
              <a:gd name="connsiteX1-91" fmla="*/ 31368 w 276123"/>
              <a:gd name="connsiteY1-92" fmla="*/ 788385 h 5855843"/>
              <a:gd name="connsiteX2-93" fmla="*/ 38731 w 276123"/>
              <a:gd name="connsiteY2-94" fmla="*/ 624439 h 5855843"/>
              <a:gd name="connsiteX3-95" fmla="*/ 263755 w 276123"/>
              <a:gd name="connsiteY3-96" fmla="*/ 624439 h 5855843"/>
              <a:gd name="connsiteX4-97" fmla="*/ 276123 w 276123"/>
              <a:gd name="connsiteY4-98" fmla="*/ 709449 h 5855843"/>
              <a:gd name="connsiteX5-99" fmla="*/ 259189 w 276123"/>
              <a:gd name="connsiteY5-100" fmla="*/ 5855843 h 5855843"/>
              <a:gd name="connsiteX0-101" fmla="*/ 25527 w 276123"/>
              <a:gd name="connsiteY0-102" fmla="*/ 5354752 h 5855843"/>
              <a:gd name="connsiteX1-103" fmla="*/ 31368 w 276123"/>
              <a:gd name="connsiteY1-104" fmla="*/ 788385 h 5855843"/>
              <a:gd name="connsiteX2-105" fmla="*/ 38731 w 276123"/>
              <a:gd name="connsiteY2-106" fmla="*/ 624439 h 5855843"/>
              <a:gd name="connsiteX3-107" fmla="*/ 263755 w 276123"/>
              <a:gd name="connsiteY3-108" fmla="*/ 624439 h 5855843"/>
              <a:gd name="connsiteX4-109" fmla="*/ 276123 w 276123"/>
              <a:gd name="connsiteY4-110" fmla="*/ 709449 h 5855843"/>
              <a:gd name="connsiteX5-111" fmla="*/ 259189 w 276123"/>
              <a:gd name="connsiteY5-112" fmla="*/ 5855843 h 5855843"/>
              <a:gd name="connsiteX0-113" fmla="*/ 25527 w 303320"/>
              <a:gd name="connsiteY0-114" fmla="*/ 5517200 h 6018291"/>
              <a:gd name="connsiteX1-115" fmla="*/ 31368 w 303320"/>
              <a:gd name="connsiteY1-116" fmla="*/ 950833 h 6018291"/>
              <a:gd name="connsiteX2-117" fmla="*/ 38731 w 303320"/>
              <a:gd name="connsiteY2-118" fmla="*/ 786887 h 6018291"/>
              <a:gd name="connsiteX3-119" fmla="*/ 263755 w 303320"/>
              <a:gd name="connsiteY3-120" fmla="*/ 786887 h 6018291"/>
              <a:gd name="connsiteX4-121" fmla="*/ 276123 w 303320"/>
              <a:gd name="connsiteY4-122" fmla="*/ 871897 h 6018291"/>
              <a:gd name="connsiteX5-123" fmla="*/ 259189 w 303320"/>
              <a:gd name="connsiteY5-124" fmla="*/ 6018291 h 6018291"/>
              <a:gd name="connsiteX0-125" fmla="*/ 27588 w 278184"/>
              <a:gd name="connsiteY0-126" fmla="*/ 5517204 h 6018295"/>
              <a:gd name="connsiteX1-127" fmla="*/ 33429 w 278184"/>
              <a:gd name="connsiteY1-128" fmla="*/ 950837 h 6018295"/>
              <a:gd name="connsiteX2-129" fmla="*/ 40792 w 278184"/>
              <a:gd name="connsiteY2-130" fmla="*/ 786891 h 6018295"/>
              <a:gd name="connsiteX3-131" fmla="*/ 278184 w 278184"/>
              <a:gd name="connsiteY3-132" fmla="*/ 871901 h 6018295"/>
              <a:gd name="connsiteX4-133" fmla="*/ 261250 w 278184"/>
              <a:gd name="connsiteY4-134" fmla="*/ 6018295 h 6018295"/>
              <a:gd name="connsiteX0-135" fmla="*/ 34378 w 316483"/>
              <a:gd name="connsiteY0-136" fmla="*/ 5517204 h 6018295"/>
              <a:gd name="connsiteX1-137" fmla="*/ 40219 w 316483"/>
              <a:gd name="connsiteY1-138" fmla="*/ 950837 h 6018295"/>
              <a:gd name="connsiteX2-139" fmla="*/ 275691 w 316483"/>
              <a:gd name="connsiteY2-140" fmla="*/ 597150 h 6018295"/>
              <a:gd name="connsiteX3-141" fmla="*/ 284974 w 316483"/>
              <a:gd name="connsiteY3-142" fmla="*/ 871901 h 6018295"/>
              <a:gd name="connsiteX4-143" fmla="*/ 268040 w 316483"/>
              <a:gd name="connsiteY4-144" fmla="*/ 6018295 h 6018295"/>
              <a:gd name="connsiteX0-145" fmla="*/ 34378 w 316483"/>
              <a:gd name="connsiteY0-146" fmla="*/ 5517204 h 6018295"/>
              <a:gd name="connsiteX1-147" fmla="*/ 40219 w 316483"/>
              <a:gd name="connsiteY1-148" fmla="*/ 950837 h 6018295"/>
              <a:gd name="connsiteX2-149" fmla="*/ 275691 w 316483"/>
              <a:gd name="connsiteY2-150" fmla="*/ 597150 h 6018295"/>
              <a:gd name="connsiteX3-151" fmla="*/ 284974 w 316483"/>
              <a:gd name="connsiteY3-152" fmla="*/ 871901 h 6018295"/>
              <a:gd name="connsiteX4-153" fmla="*/ 268040 w 316483"/>
              <a:gd name="connsiteY4-154" fmla="*/ 6018295 h 6018295"/>
              <a:gd name="connsiteX0-155" fmla="*/ 34378 w 316483"/>
              <a:gd name="connsiteY0-156" fmla="*/ 5517204 h 6018295"/>
              <a:gd name="connsiteX1-157" fmla="*/ 40219 w 316483"/>
              <a:gd name="connsiteY1-158" fmla="*/ 950837 h 6018295"/>
              <a:gd name="connsiteX2-159" fmla="*/ 275691 w 316483"/>
              <a:gd name="connsiteY2-160" fmla="*/ 597150 h 6018295"/>
              <a:gd name="connsiteX3-161" fmla="*/ 284974 w 316483"/>
              <a:gd name="connsiteY3-162" fmla="*/ 871901 h 6018295"/>
              <a:gd name="connsiteX4-163" fmla="*/ 268040 w 316483"/>
              <a:gd name="connsiteY4-164" fmla="*/ 6018295 h 6018295"/>
              <a:gd name="connsiteX0-165" fmla="*/ 34378 w 316483"/>
              <a:gd name="connsiteY0-166" fmla="*/ 5517204 h 6018295"/>
              <a:gd name="connsiteX1-167" fmla="*/ 40219 w 316483"/>
              <a:gd name="connsiteY1-168" fmla="*/ 950837 h 6018295"/>
              <a:gd name="connsiteX2-169" fmla="*/ 275691 w 316483"/>
              <a:gd name="connsiteY2-170" fmla="*/ 597150 h 6018295"/>
              <a:gd name="connsiteX3-171" fmla="*/ 284974 w 316483"/>
              <a:gd name="connsiteY3-172" fmla="*/ 871901 h 6018295"/>
              <a:gd name="connsiteX4-173" fmla="*/ 268040 w 316483"/>
              <a:gd name="connsiteY4-174" fmla="*/ 6018295 h 6018295"/>
              <a:gd name="connsiteX0-175" fmla="*/ 69355 w 319951"/>
              <a:gd name="connsiteY0-176" fmla="*/ 5517204 h 6018295"/>
              <a:gd name="connsiteX1-177" fmla="*/ 75196 w 319951"/>
              <a:gd name="connsiteY1-178" fmla="*/ 950837 h 6018295"/>
              <a:gd name="connsiteX2-179" fmla="*/ 188304 w 319951"/>
              <a:gd name="connsiteY2-180" fmla="*/ 654210 h 6018295"/>
              <a:gd name="connsiteX3-181" fmla="*/ 319951 w 319951"/>
              <a:gd name="connsiteY3-182" fmla="*/ 871901 h 6018295"/>
              <a:gd name="connsiteX4-183" fmla="*/ 303017 w 319951"/>
              <a:gd name="connsiteY4-184" fmla="*/ 6018295 h 6018295"/>
              <a:gd name="connsiteX0-185" fmla="*/ 53084 w 303680"/>
              <a:gd name="connsiteY0-186" fmla="*/ 5517204 h 6018295"/>
              <a:gd name="connsiteX1-187" fmla="*/ 58925 w 303680"/>
              <a:gd name="connsiteY1-188" fmla="*/ 950837 h 6018295"/>
              <a:gd name="connsiteX2-189" fmla="*/ 188304 w 303680"/>
              <a:gd name="connsiteY2-190" fmla="*/ 795595 h 6018295"/>
              <a:gd name="connsiteX3-191" fmla="*/ 303680 w 303680"/>
              <a:gd name="connsiteY3-192" fmla="*/ 871901 h 6018295"/>
              <a:gd name="connsiteX4-193" fmla="*/ 286746 w 303680"/>
              <a:gd name="connsiteY4-194" fmla="*/ 6018295 h 6018295"/>
              <a:gd name="connsiteX0-195" fmla="*/ 16696 w 267292"/>
              <a:gd name="connsiteY0-196" fmla="*/ 5517204 h 6018295"/>
              <a:gd name="connsiteX1-197" fmla="*/ 22537 w 267292"/>
              <a:gd name="connsiteY1-198" fmla="*/ 950837 h 6018295"/>
              <a:gd name="connsiteX2-199" fmla="*/ 151916 w 267292"/>
              <a:gd name="connsiteY2-200" fmla="*/ 795595 h 6018295"/>
              <a:gd name="connsiteX3-201" fmla="*/ 267292 w 267292"/>
              <a:gd name="connsiteY3-202" fmla="*/ 871901 h 6018295"/>
              <a:gd name="connsiteX4-203" fmla="*/ 250358 w 267292"/>
              <a:gd name="connsiteY4-204" fmla="*/ 6018295 h 6018295"/>
              <a:gd name="connsiteX0-205" fmla="*/ 16696 w 267292"/>
              <a:gd name="connsiteY0-206" fmla="*/ 5517204 h 6018295"/>
              <a:gd name="connsiteX1-207" fmla="*/ 22537 w 267292"/>
              <a:gd name="connsiteY1-208" fmla="*/ 950837 h 6018295"/>
              <a:gd name="connsiteX2-209" fmla="*/ 151916 w 267292"/>
              <a:gd name="connsiteY2-210" fmla="*/ 795595 h 6018295"/>
              <a:gd name="connsiteX3-211" fmla="*/ 267292 w 267292"/>
              <a:gd name="connsiteY3-212" fmla="*/ 871901 h 6018295"/>
              <a:gd name="connsiteX4-213" fmla="*/ 250358 w 267292"/>
              <a:gd name="connsiteY4-214" fmla="*/ 6018295 h 6018295"/>
              <a:gd name="connsiteX0-215" fmla="*/ 11098 w 261694"/>
              <a:gd name="connsiteY0-216" fmla="*/ 5517204 h 6018295"/>
              <a:gd name="connsiteX1-217" fmla="*/ 16939 w 261694"/>
              <a:gd name="connsiteY1-218" fmla="*/ 950837 h 6018295"/>
              <a:gd name="connsiteX2-219" fmla="*/ 146318 w 261694"/>
              <a:gd name="connsiteY2-220" fmla="*/ 795595 h 6018295"/>
              <a:gd name="connsiteX3-221" fmla="*/ 261694 w 261694"/>
              <a:gd name="connsiteY3-222" fmla="*/ 871901 h 6018295"/>
              <a:gd name="connsiteX4-223" fmla="*/ 244760 w 261694"/>
              <a:gd name="connsiteY4-224" fmla="*/ 6018295 h 6018295"/>
              <a:gd name="connsiteX0-225" fmla="*/ 11098 w 267554"/>
              <a:gd name="connsiteY0-226" fmla="*/ 5517204 h 6018295"/>
              <a:gd name="connsiteX1-227" fmla="*/ 16939 w 267554"/>
              <a:gd name="connsiteY1-228" fmla="*/ 950837 h 6018295"/>
              <a:gd name="connsiteX2-229" fmla="*/ 146318 w 267554"/>
              <a:gd name="connsiteY2-230" fmla="*/ 795595 h 6018295"/>
              <a:gd name="connsiteX3-231" fmla="*/ 261694 w 267554"/>
              <a:gd name="connsiteY3-232" fmla="*/ 871901 h 6018295"/>
              <a:gd name="connsiteX4-233" fmla="*/ 244760 w 267554"/>
              <a:gd name="connsiteY4-234" fmla="*/ 6018295 h 6018295"/>
              <a:gd name="connsiteX0-235" fmla="*/ 14720 w 271176"/>
              <a:gd name="connsiteY0-236" fmla="*/ 4734765 h 5235856"/>
              <a:gd name="connsiteX1-237" fmla="*/ 20561 w 271176"/>
              <a:gd name="connsiteY1-238" fmla="*/ 168398 h 5235856"/>
              <a:gd name="connsiteX2-239" fmla="*/ 149940 w 271176"/>
              <a:gd name="connsiteY2-240" fmla="*/ 13156 h 5235856"/>
              <a:gd name="connsiteX3-241" fmla="*/ 265316 w 271176"/>
              <a:gd name="connsiteY3-242" fmla="*/ 89462 h 5235856"/>
              <a:gd name="connsiteX4-243" fmla="*/ 248382 w 271176"/>
              <a:gd name="connsiteY4-244" fmla="*/ 5235856 h 5235856"/>
              <a:gd name="connsiteX0-245" fmla="*/ 14720 w 271176"/>
              <a:gd name="connsiteY0-246" fmla="*/ 4734765 h 5235856"/>
              <a:gd name="connsiteX1-247" fmla="*/ 20561 w 271176"/>
              <a:gd name="connsiteY1-248" fmla="*/ 168398 h 5235856"/>
              <a:gd name="connsiteX2-249" fmla="*/ 149940 w 271176"/>
              <a:gd name="connsiteY2-250" fmla="*/ 13156 h 5235856"/>
              <a:gd name="connsiteX3-251" fmla="*/ 265316 w 271176"/>
              <a:gd name="connsiteY3-252" fmla="*/ 89462 h 5235856"/>
              <a:gd name="connsiteX4-253" fmla="*/ 248382 w 271176"/>
              <a:gd name="connsiteY4-254" fmla="*/ 5235856 h 5235856"/>
              <a:gd name="connsiteX0-255" fmla="*/ 14720 w 271176"/>
              <a:gd name="connsiteY0-256" fmla="*/ 4734765 h 5235856"/>
              <a:gd name="connsiteX1-257" fmla="*/ 20561 w 271176"/>
              <a:gd name="connsiteY1-258" fmla="*/ 168398 h 5235856"/>
              <a:gd name="connsiteX2-259" fmla="*/ 149940 w 271176"/>
              <a:gd name="connsiteY2-260" fmla="*/ 13156 h 5235856"/>
              <a:gd name="connsiteX3-261" fmla="*/ 265316 w 271176"/>
              <a:gd name="connsiteY3-262" fmla="*/ 89462 h 5235856"/>
              <a:gd name="connsiteX4-263" fmla="*/ 248382 w 271176"/>
              <a:gd name="connsiteY4-264" fmla="*/ 5235856 h 5235856"/>
              <a:gd name="connsiteX0-265" fmla="*/ 14720 w 300269"/>
              <a:gd name="connsiteY0-266" fmla="*/ 4793681 h 5294772"/>
              <a:gd name="connsiteX1-267" fmla="*/ 20561 w 300269"/>
              <a:gd name="connsiteY1-268" fmla="*/ 227314 h 5294772"/>
              <a:gd name="connsiteX2-269" fmla="*/ 149940 w 300269"/>
              <a:gd name="connsiteY2-270" fmla="*/ 72072 h 5294772"/>
              <a:gd name="connsiteX3-271" fmla="*/ 265316 w 300269"/>
              <a:gd name="connsiteY3-272" fmla="*/ 148378 h 5294772"/>
              <a:gd name="connsiteX4-273" fmla="*/ 248382 w 300269"/>
              <a:gd name="connsiteY4-274" fmla="*/ 5294772 h 5294772"/>
              <a:gd name="connsiteX0-275" fmla="*/ 14720 w 300269"/>
              <a:gd name="connsiteY0-276" fmla="*/ 4793681 h 5294772"/>
              <a:gd name="connsiteX1-277" fmla="*/ 20561 w 300269"/>
              <a:gd name="connsiteY1-278" fmla="*/ 227314 h 5294772"/>
              <a:gd name="connsiteX2-279" fmla="*/ 149940 w 300269"/>
              <a:gd name="connsiteY2-280" fmla="*/ 72072 h 5294772"/>
              <a:gd name="connsiteX3-281" fmla="*/ 265316 w 300269"/>
              <a:gd name="connsiteY3-282" fmla="*/ 148378 h 5294772"/>
              <a:gd name="connsiteX4-283" fmla="*/ 248382 w 300269"/>
              <a:gd name="connsiteY4-284" fmla="*/ 5294772 h 5294772"/>
              <a:gd name="connsiteX0-285" fmla="*/ 11098 w 296647"/>
              <a:gd name="connsiteY0-286" fmla="*/ 4793681 h 5294772"/>
              <a:gd name="connsiteX1-287" fmla="*/ 16939 w 296647"/>
              <a:gd name="connsiteY1-288" fmla="*/ 227314 h 5294772"/>
              <a:gd name="connsiteX2-289" fmla="*/ 146318 w 296647"/>
              <a:gd name="connsiteY2-290" fmla="*/ 72072 h 5294772"/>
              <a:gd name="connsiteX3-291" fmla="*/ 261694 w 296647"/>
              <a:gd name="connsiteY3-292" fmla="*/ 148378 h 5294772"/>
              <a:gd name="connsiteX4-293" fmla="*/ 244760 w 296647"/>
              <a:gd name="connsiteY4-294" fmla="*/ 5294772 h 5294772"/>
              <a:gd name="connsiteX0-295" fmla="*/ 11098 w 296647"/>
              <a:gd name="connsiteY0-296" fmla="*/ 4793681 h 5294772"/>
              <a:gd name="connsiteX1-297" fmla="*/ 16939 w 296647"/>
              <a:gd name="connsiteY1-298" fmla="*/ 227314 h 5294772"/>
              <a:gd name="connsiteX2-299" fmla="*/ 146318 w 296647"/>
              <a:gd name="connsiteY2-300" fmla="*/ 72072 h 5294772"/>
              <a:gd name="connsiteX3-301" fmla="*/ 261694 w 296647"/>
              <a:gd name="connsiteY3-302" fmla="*/ 148378 h 5294772"/>
              <a:gd name="connsiteX4-303" fmla="*/ 244760 w 296647"/>
              <a:gd name="connsiteY4-304" fmla="*/ 5294772 h 5294772"/>
              <a:gd name="connsiteX0-305" fmla="*/ 11098 w 261694"/>
              <a:gd name="connsiteY0-306" fmla="*/ 4721609 h 5222700"/>
              <a:gd name="connsiteX1-307" fmla="*/ 16939 w 261694"/>
              <a:gd name="connsiteY1-308" fmla="*/ 155242 h 5222700"/>
              <a:gd name="connsiteX2-309" fmla="*/ 146318 w 261694"/>
              <a:gd name="connsiteY2-310" fmla="*/ 0 h 5222700"/>
              <a:gd name="connsiteX3-311" fmla="*/ 261694 w 261694"/>
              <a:gd name="connsiteY3-312" fmla="*/ 76306 h 5222700"/>
              <a:gd name="connsiteX4-313" fmla="*/ 244760 w 261694"/>
              <a:gd name="connsiteY4-314" fmla="*/ 5222700 h 5222700"/>
              <a:gd name="connsiteX0-315" fmla="*/ 11098 w 261694"/>
              <a:gd name="connsiteY0-316" fmla="*/ 5489879 h 5990970"/>
              <a:gd name="connsiteX1-317" fmla="*/ 16939 w 261694"/>
              <a:gd name="connsiteY1-318" fmla="*/ 923512 h 5990970"/>
              <a:gd name="connsiteX2-319" fmla="*/ 261694 w 261694"/>
              <a:gd name="connsiteY2-320" fmla="*/ 844576 h 5990970"/>
              <a:gd name="connsiteX3-321" fmla="*/ 244760 w 261694"/>
              <a:gd name="connsiteY3-322" fmla="*/ 5990970 h 5990970"/>
              <a:gd name="connsiteX0-323" fmla="*/ 11098 w 261694"/>
              <a:gd name="connsiteY0-324" fmla="*/ 5340584 h 5841675"/>
              <a:gd name="connsiteX1-325" fmla="*/ 16939 w 261694"/>
              <a:gd name="connsiteY1-326" fmla="*/ 774217 h 5841675"/>
              <a:gd name="connsiteX2-327" fmla="*/ 261694 w 261694"/>
              <a:gd name="connsiteY2-328" fmla="*/ 695281 h 5841675"/>
              <a:gd name="connsiteX3-329" fmla="*/ 244760 w 261694"/>
              <a:gd name="connsiteY3-330" fmla="*/ 5841675 h 5841675"/>
              <a:gd name="connsiteX0-331" fmla="*/ 11098 w 261694"/>
              <a:gd name="connsiteY0-332" fmla="*/ 4645303 h 5146394"/>
              <a:gd name="connsiteX1-333" fmla="*/ 16939 w 261694"/>
              <a:gd name="connsiteY1-334" fmla="*/ 78936 h 5146394"/>
              <a:gd name="connsiteX2-335" fmla="*/ 261694 w 261694"/>
              <a:gd name="connsiteY2-336" fmla="*/ 0 h 5146394"/>
              <a:gd name="connsiteX3-337" fmla="*/ 244760 w 261694"/>
              <a:gd name="connsiteY3-338" fmla="*/ 5146394 h 51463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ea typeface="Noto Sans CJK SC Medium" pitchFamily="34" charset="-128"/>
              <a:cs typeface="新細明體" panose="02020500000000000000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0" y="1959683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bg1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3pPr>
          </a:lstStyle>
          <a:p>
            <a:r>
              <a:rPr lang="en-US" altLang="zh-TW" dirty="0" smtClean="0"/>
              <a:t>Divider Title </a:t>
            </a:r>
            <a:r>
              <a:rPr lang="zh-TW" altLang="en-US" dirty="0" smtClean="0"/>
              <a:t>分隔頁</a:t>
            </a:r>
          </a:p>
          <a:p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90199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 rot="10800000" flipH="1">
            <a:off x="0" y="-22579"/>
            <a:ext cx="4945870" cy="5166077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5143500 h 5143500"/>
              <a:gd name="connsiteX1-3" fmla="*/ 0 w 5143500"/>
              <a:gd name="connsiteY1-4" fmla="*/ 0 h 5143500"/>
              <a:gd name="connsiteX2-5" fmla="*/ 1628775 w 5143500"/>
              <a:gd name="connsiteY2-6" fmla="*/ 1619250 h 5143500"/>
              <a:gd name="connsiteX3-7" fmla="*/ 5143500 w 5143500"/>
              <a:gd name="connsiteY3-8" fmla="*/ 5143500 h 5143500"/>
              <a:gd name="connsiteX4" fmla="*/ 0 w 5143500"/>
              <a:gd name="connsiteY4" fmla="*/ 5143500 h 5143500"/>
              <a:gd name="connsiteX0-9" fmla="*/ 0 w 5143500"/>
              <a:gd name="connsiteY0-10" fmla="*/ 5143500 h 5143500"/>
              <a:gd name="connsiteX1-11" fmla="*/ 0 w 5143500"/>
              <a:gd name="connsiteY1-12" fmla="*/ 0 h 5143500"/>
              <a:gd name="connsiteX2-13" fmla="*/ 2726795 w 5143500"/>
              <a:gd name="connsiteY2-14" fmla="*/ 0 h 5143500"/>
              <a:gd name="connsiteX3-15" fmla="*/ 5143500 w 5143500"/>
              <a:gd name="connsiteY3-16" fmla="*/ 5143500 h 5143500"/>
              <a:gd name="connsiteX4-17" fmla="*/ 0 w 5143500"/>
              <a:gd name="connsiteY4-18" fmla="*/ 5143500 h 5143500"/>
              <a:gd name="connsiteX0-19" fmla="*/ 0 w 5143500"/>
              <a:gd name="connsiteY0-20" fmla="*/ 5143500 h 5166077"/>
              <a:gd name="connsiteX1-21" fmla="*/ 0 w 5143500"/>
              <a:gd name="connsiteY1-22" fmla="*/ 0 h 5166077"/>
              <a:gd name="connsiteX2-23" fmla="*/ 2726795 w 5143500"/>
              <a:gd name="connsiteY2-24" fmla="*/ 0 h 5166077"/>
              <a:gd name="connsiteX3-25" fmla="*/ 5143500 w 5143500"/>
              <a:gd name="connsiteY3-26" fmla="*/ 5143500 h 5166077"/>
              <a:gd name="connsiteX4-27" fmla="*/ 209782 w 5143500"/>
              <a:gd name="connsiteY4-28" fmla="*/ 5166077 h 5166077"/>
              <a:gd name="connsiteX5" fmla="*/ 0 w 5143500"/>
              <a:gd name="connsiteY5" fmla="*/ 5143500 h 5166077"/>
              <a:gd name="connsiteX0-29" fmla="*/ 0 w 5143500"/>
              <a:gd name="connsiteY0-30" fmla="*/ 5143500 h 5166077"/>
              <a:gd name="connsiteX1-31" fmla="*/ 0 w 5143500"/>
              <a:gd name="connsiteY1-32" fmla="*/ 0 h 5166077"/>
              <a:gd name="connsiteX2-33" fmla="*/ 198495 w 5143500"/>
              <a:gd name="connsiteY2-34" fmla="*/ 18342 h 5166077"/>
              <a:gd name="connsiteX3-35" fmla="*/ 2726795 w 5143500"/>
              <a:gd name="connsiteY3-36" fmla="*/ 0 h 5166077"/>
              <a:gd name="connsiteX4-37" fmla="*/ 5143500 w 5143500"/>
              <a:gd name="connsiteY4-38" fmla="*/ 5143500 h 5166077"/>
              <a:gd name="connsiteX5-39" fmla="*/ 209782 w 5143500"/>
              <a:gd name="connsiteY5-40" fmla="*/ 5166077 h 5166077"/>
              <a:gd name="connsiteX6" fmla="*/ 0 w 5143500"/>
              <a:gd name="connsiteY6" fmla="*/ 5143500 h 5166077"/>
              <a:gd name="connsiteX0-41" fmla="*/ 0 w 5143500"/>
              <a:gd name="connsiteY0-42" fmla="*/ 5143500 h 5166077"/>
              <a:gd name="connsiteX1-43" fmla="*/ 198495 w 5143500"/>
              <a:gd name="connsiteY1-44" fmla="*/ 18342 h 5166077"/>
              <a:gd name="connsiteX2-45" fmla="*/ 2726795 w 5143500"/>
              <a:gd name="connsiteY2-46" fmla="*/ 0 h 5166077"/>
              <a:gd name="connsiteX3-47" fmla="*/ 5143500 w 5143500"/>
              <a:gd name="connsiteY3-48" fmla="*/ 5143500 h 5166077"/>
              <a:gd name="connsiteX4-49" fmla="*/ 209782 w 5143500"/>
              <a:gd name="connsiteY4-50" fmla="*/ 5166077 h 5166077"/>
              <a:gd name="connsiteX5-51" fmla="*/ 0 w 5143500"/>
              <a:gd name="connsiteY5-52" fmla="*/ 5143500 h 5166077"/>
              <a:gd name="connsiteX0-53" fmla="*/ 11287 w 4945005"/>
              <a:gd name="connsiteY0-54" fmla="*/ 5166077 h 5166077"/>
              <a:gd name="connsiteX1-55" fmla="*/ 0 w 4945005"/>
              <a:gd name="connsiteY1-56" fmla="*/ 18342 h 5166077"/>
              <a:gd name="connsiteX2-57" fmla="*/ 2528300 w 4945005"/>
              <a:gd name="connsiteY2-58" fmla="*/ 0 h 5166077"/>
              <a:gd name="connsiteX3-59" fmla="*/ 4945005 w 4945005"/>
              <a:gd name="connsiteY3-60" fmla="*/ 5143500 h 5166077"/>
              <a:gd name="connsiteX4-61" fmla="*/ 11287 w 4945005"/>
              <a:gd name="connsiteY4-62" fmla="*/ 5166077 h 51660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5" y="996575"/>
            <a:ext cx="4455495" cy="3582397"/>
          </a:xfrm>
        </p:spPr>
        <p:txBody>
          <a:bodyPr/>
          <a:lstStyle>
            <a:lvl1pPr marL="180975" indent="-180975"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3pPr>
          </a:lstStyle>
          <a:p>
            <a:r>
              <a:rPr lang="en-US" altLang="zh-TW" dirty="0" smtClean="0"/>
              <a:t>Gill Sans MT</a:t>
            </a:r>
          </a:p>
          <a:p>
            <a:r>
              <a:rPr lang="zh-TW" altLang="en-US" dirty="0" smtClean="0"/>
              <a:t>微軟正黑</a:t>
            </a:r>
          </a:p>
        </p:txBody>
      </p:sp>
      <p:sp>
        <p:nvSpPr>
          <p:cNvPr id="13" name="手繪多邊形 12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-1" fmla="*/ 9369 w 234393"/>
              <a:gd name="connsiteY0-2" fmla="*/ 0 h 5940000"/>
              <a:gd name="connsiteX1-3" fmla="*/ 234393 w 234393"/>
              <a:gd name="connsiteY1-4" fmla="*/ 0 h 5940000"/>
              <a:gd name="connsiteX2-5" fmla="*/ 234393 w 234393"/>
              <a:gd name="connsiteY2-6" fmla="*/ 5940000 h 5940000"/>
              <a:gd name="connsiteX3-7" fmla="*/ 9369 w 234393"/>
              <a:gd name="connsiteY3-8" fmla="*/ 5940000 h 5940000"/>
              <a:gd name="connsiteX4-9" fmla="*/ 0 w 234393"/>
              <a:gd name="connsiteY4-10" fmla="*/ 159259 h 5940000"/>
              <a:gd name="connsiteX5" fmla="*/ 9369 w 234393"/>
              <a:gd name="connsiteY5" fmla="*/ 0 h 5940000"/>
              <a:gd name="connsiteX0-11" fmla="*/ 9369 w 234393"/>
              <a:gd name="connsiteY0-12" fmla="*/ 0 h 5940000"/>
              <a:gd name="connsiteX1-13" fmla="*/ 234393 w 234393"/>
              <a:gd name="connsiteY1-14" fmla="*/ 0 h 5940000"/>
              <a:gd name="connsiteX2-15" fmla="*/ 228474 w 234393"/>
              <a:gd name="connsiteY2-16" fmla="*/ 63230 h 5940000"/>
              <a:gd name="connsiteX3-17" fmla="*/ 234393 w 234393"/>
              <a:gd name="connsiteY3-18" fmla="*/ 5940000 h 5940000"/>
              <a:gd name="connsiteX4-19" fmla="*/ 9369 w 234393"/>
              <a:gd name="connsiteY4-20" fmla="*/ 5940000 h 5940000"/>
              <a:gd name="connsiteX5-21" fmla="*/ 0 w 234393"/>
              <a:gd name="connsiteY5-22" fmla="*/ 159259 h 5940000"/>
              <a:gd name="connsiteX6" fmla="*/ 9369 w 234393"/>
              <a:gd name="connsiteY6" fmla="*/ 0 h 5940000"/>
              <a:gd name="connsiteX0-23" fmla="*/ 9369 w 234393"/>
              <a:gd name="connsiteY0-24" fmla="*/ 0 h 5940000"/>
              <a:gd name="connsiteX1-25" fmla="*/ 228474 w 234393"/>
              <a:gd name="connsiteY1-26" fmla="*/ 63230 h 5940000"/>
              <a:gd name="connsiteX2-27" fmla="*/ 234393 w 234393"/>
              <a:gd name="connsiteY2-28" fmla="*/ 5940000 h 5940000"/>
              <a:gd name="connsiteX3-29" fmla="*/ 9369 w 234393"/>
              <a:gd name="connsiteY3-30" fmla="*/ 5940000 h 5940000"/>
              <a:gd name="connsiteX4-31" fmla="*/ 0 w 234393"/>
              <a:gd name="connsiteY4-32" fmla="*/ 159259 h 5940000"/>
              <a:gd name="connsiteX5-33" fmla="*/ 9369 w 234393"/>
              <a:gd name="connsiteY5-34" fmla="*/ 0 h 5940000"/>
              <a:gd name="connsiteX0-35" fmla="*/ 0 w 234393"/>
              <a:gd name="connsiteY0-36" fmla="*/ 96029 h 5876770"/>
              <a:gd name="connsiteX1-37" fmla="*/ 228474 w 234393"/>
              <a:gd name="connsiteY1-38" fmla="*/ 0 h 5876770"/>
              <a:gd name="connsiteX2-39" fmla="*/ 234393 w 234393"/>
              <a:gd name="connsiteY2-40" fmla="*/ 5876770 h 5876770"/>
              <a:gd name="connsiteX3-41" fmla="*/ 9369 w 234393"/>
              <a:gd name="connsiteY3-42" fmla="*/ 5876770 h 5876770"/>
              <a:gd name="connsiteX4-43" fmla="*/ 0 w 234393"/>
              <a:gd name="connsiteY4-44" fmla="*/ 96029 h 5876770"/>
              <a:gd name="connsiteX0-45" fmla="*/ 0 w 234393"/>
              <a:gd name="connsiteY0-46" fmla="*/ 96029 h 5876770"/>
              <a:gd name="connsiteX1-47" fmla="*/ 228474 w 234393"/>
              <a:gd name="connsiteY1-48" fmla="*/ 0 h 5876770"/>
              <a:gd name="connsiteX2-49" fmla="*/ 219866 w 234393"/>
              <a:gd name="connsiteY2-50" fmla="*/ 5773826 h 5876770"/>
              <a:gd name="connsiteX3-51" fmla="*/ 234393 w 234393"/>
              <a:gd name="connsiteY3-52" fmla="*/ 5876770 h 5876770"/>
              <a:gd name="connsiteX4-53" fmla="*/ 9369 w 234393"/>
              <a:gd name="connsiteY4-54" fmla="*/ 5876770 h 5876770"/>
              <a:gd name="connsiteX5-55" fmla="*/ 0 w 234393"/>
              <a:gd name="connsiteY5-56" fmla="*/ 96029 h 5876770"/>
              <a:gd name="connsiteX0-57" fmla="*/ 0 w 228474"/>
              <a:gd name="connsiteY0-58" fmla="*/ 96029 h 5876770"/>
              <a:gd name="connsiteX1-59" fmla="*/ 228474 w 228474"/>
              <a:gd name="connsiteY1-60" fmla="*/ 0 h 5876770"/>
              <a:gd name="connsiteX2-61" fmla="*/ 219866 w 228474"/>
              <a:gd name="connsiteY2-62" fmla="*/ 5773826 h 5876770"/>
              <a:gd name="connsiteX3-63" fmla="*/ 9369 w 228474"/>
              <a:gd name="connsiteY3-64" fmla="*/ 5876770 h 5876770"/>
              <a:gd name="connsiteX4-65" fmla="*/ 0 w 228474"/>
              <a:gd name="connsiteY4-66" fmla="*/ 96029 h 58767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anose="02020500000000000000" pitchFamily="-65" charset="-120"/>
            </a:endParaRP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1" y="996575"/>
            <a:ext cx="2421269" cy="1008112"/>
          </a:xfrm>
        </p:spPr>
        <p:txBody>
          <a:bodyPr>
            <a:no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anose="02000603000000000000" pitchFamily="34" charset="0"/>
                <a:ea typeface="微軟正黑體" panose="020B0604030504040204" pitchFamily="34" charset="-120"/>
                <a:cs typeface="+mn-cs"/>
              </a:defRPr>
            </a:lvl1pPr>
          </a:lstStyle>
          <a:p>
            <a:pPr lvl="0"/>
            <a:r>
              <a:rPr lang="zh-TW" altLang="en-US" dirty="0" smtClean="0"/>
              <a:t>分隔頁</a:t>
            </a:r>
          </a:p>
          <a:p>
            <a:pPr lvl="0"/>
            <a:r>
              <a:rPr lang="en-US" altLang="zh-TW" dirty="0" smtClean="0"/>
              <a:t>Divider </a:t>
            </a:r>
          </a:p>
          <a:p>
            <a:pPr lvl="0"/>
            <a:r>
              <a:rPr lang="en-US" altLang="zh-TW" dirty="0" smtClean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908735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/>
          <p:nvPr userDrawn="1"/>
        </p:nvSpPr>
        <p:spPr>
          <a:xfrm>
            <a:off x="-1" y="0"/>
            <a:ext cx="9143559" cy="51435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000 h 10000"/>
              <a:gd name="connsiteX1-13" fmla="*/ 2736 w 10000"/>
              <a:gd name="connsiteY1-14" fmla="*/ 0 h 10000"/>
              <a:gd name="connsiteX2-15" fmla="*/ 10000 w 10000"/>
              <a:gd name="connsiteY2-16" fmla="*/ 0 h 10000"/>
              <a:gd name="connsiteX3-17" fmla="*/ 10000 w 10000"/>
              <a:gd name="connsiteY3-18" fmla="*/ 10000 h 10000"/>
              <a:gd name="connsiteX4-19" fmla="*/ 0 w 10000"/>
              <a:gd name="connsiteY4-20" fmla="*/ 10000 h 10000"/>
              <a:gd name="connsiteX0-21" fmla="*/ 0 w 10000"/>
              <a:gd name="connsiteY0-22" fmla="*/ 10000 h 10000"/>
              <a:gd name="connsiteX1-23" fmla="*/ 0 w 10000"/>
              <a:gd name="connsiteY1-24" fmla="*/ 0 h 10000"/>
              <a:gd name="connsiteX2-25" fmla="*/ 10000 w 10000"/>
              <a:gd name="connsiteY2-26" fmla="*/ 0 h 10000"/>
              <a:gd name="connsiteX3-27" fmla="*/ 10000 w 10000"/>
              <a:gd name="connsiteY3-28" fmla="*/ 10000 h 10000"/>
              <a:gd name="connsiteX4-29" fmla="*/ 0 w 10000"/>
              <a:gd name="connsiteY4-3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anose="02020500000000000000" pitchFamily="-65" charset="-120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0800000" flipH="1">
            <a:off x="0" y="-40502"/>
            <a:ext cx="4945870" cy="51840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5143500 h 5143500"/>
              <a:gd name="connsiteX1-3" fmla="*/ 0 w 5143500"/>
              <a:gd name="connsiteY1-4" fmla="*/ 0 h 5143500"/>
              <a:gd name="connsiteX2-5" fmla="*/ 1628775 w 5143500"/>
              <a:gd name="connsiteY2-6" fmla="*/ 1619250 h 5143500"/>
              <a:gd name="connsiteX3-7" fmla="*/ 5143500 w 5143500"/>
              <a:gd name="connsiteY3-8" fmla="*/ 5143500 h 5143500"/>
              <a:gd name="connsiteX4" fmla="*/ 0 w 5143500"/>
              <a:gd name="connsiteY4" fmla="*/ 5143500 h 5143500"/>
              <a:gd name="connsiteX0-9" fmla="*/ 0 w 5143500"/>
              <a:gd name="connsiteY0-10" fmla="*/ 5143500 h 5143500"/>
              <a:gd name="connsiteX1-11" fmla="*/ 0 w 5143500"/>
              <a:gd name="connsiteY1-12" fmla="*/ 0 h 5143500"/>
              <a:gd name="connsiteX2-13" fmla="*/ 2726795 w 5143500"/>
              <a:gd name="connsiteY2-14" fmla="*/ 0 h 5143500"/>
              <a:gd name="connsiteX3-15" fmla="*/ 5143500 w 5143500"/>
              <a:gd name="connsiteY3-16" fmla="*/ 5143500 h 5143500"/>
              <a:gd name="connsiteX4-17" fmla="*/ 0 w 5143500"/>
              <a:gd name="connsiteY4-18" fmla="*/ 5143500 h 5143500"/>
              <a:gd name="connsiteX0-19" fmla="*/ 0 w 5143500"/>
              <a:gd name="connsiteY0-20" fmla="*/ 5143500 h 5166077"/>
              <a:gd name="connsiteX1-21" fmla="*/ 0 w 5143500"/>
              <a:gd name="connsiteY1-22" fmla="*/ 0 h 5166077"/>
              <a:gd name="connsiteX2-23" fmla="*/ 2726795 w 5143500"/>
              <a:gd name="connsiteY2-24" fmla="*/ 0 h 5166077"/>
              <a:gd name="connsiteX3-25" fmla="*/ 5143500 w 5143500"/>
              <a:gd name="connsiteY3-26" fmla="*/ 5143500 h 5166077"/>
              <a:gd name="connsiteX4-27" fmla="*/ 209782 w 5143500"/>
              <a:gd name="connsiteY4-28" fmla="*/ 5166077 h 5166077"/>
              <a:gd name="connsiteX5" fmla="*/ 0 w 5143500"/>
              <a:gd name="connsiteY5" fmla="*/ 5143500 h 5166077"/>
              <a:gd name="connsiteX0-29" fmla="*/ 0 w 5143500"/>
              <a:gd name="connsiteY0-30" fmla="*/ 5143500 h 5166077"/>
              <a:gd name="connsiteX1-31" fmla="*/ 0 w 5143500"/>
              <a:gd name="connsiteY1-32" fmla="*/ 0 h 5166077"/>
              <a:gd name="connsiteX2-33" fmla="*/ 198495 w 5143500"/>
              <a:gd name="connsiteY2-34" fmla="*/ 18342 h 5166077"/>
              <a:gd name="connsiteX3-35" fmla="*/ 2726795 w 5143500"/>
              <a:gd name="connsiteY3-36" fmla="*/ 0 h 5166077"/>
              <a:gd name="connsiteX4-37" fmla="*/ 5143500 w 5143500"/>
              <a:gd name="connsiteY4-38" fmla="*/ 5143500 h 5166077"/>
              <a:gd name="connsiteX5-39" fmla="*/ 209782 w 5143500"/>
              <a:gd name="connsiteY5-40" fmla="*/ 5166077 h 5166077"/>
              <a:gd name="connsiteX6" fmla="*/ 0 w 5143500"/>
              <a:gd name="connsiteY6" fmla="*/ 5143500 h 5166077"/>
              <a:gd name="connsiteX0-41" fmla="*/ 0 w 5143500"/>
              <a:gd name="connsiteY0-42" fmla="*/ 5143500 h 5166077"/>
              <a:gd name="connsiteX1-43" fmla="*/ 198495 w 5143500"/>
              <a:gd name="connsiteY1-44" fmla="*/ 18342 h 5166077"/>
              <a:gd name="connsiteX2-45" fmla="*/ 2726795 w 5143500"/>
              <a:gd name="connsiteY2-46" fmla="*/ 0 h 5166077"/>
              <a:gd name="connsiteX3-47" fmla="*/ 5143500 w 5143500"/>
              <a:gd name="connsiteY3-48" fmla="*/ 5143500 h 5166077"/>
              <a:gd name="connsiteX4-49" fmla="*/ 209782 w 5143500"/>
              <a:gd name="connsiteY4-50" fmla="*/ 5166077 h 5166077"/>
              <a:gd name="connsiteX5-51" fmla="*/ 0 w 5143500"/>
              <a:gd name="connsiteY5-52" fmla="*/ 5143500 h 5166077"/>
              <a:gd name="connsiteX0-53" fmla="*/ 11287 w 4945005"/>
              <a:gd name="connsiteY0-54" fmla="*/ 5166077 h 5166077"/>
              <a:gd name="connsiteX1-55" fmla="*/ 0 w 4945005"/>
              <a:gd name="connsiteY1-56" fmla="*/ 18342 h 5166077"/>
              <a:gd name="connsiteX2-57" fmla="*/ 2528300 w 4945005"/>
              <a:gd name="connsiteY2-58" fmla="*/ 0 h 5166077"/>
              <a:gd name="connsiteX3-59" fmla="*/ 4945005 w 4945005"/>
              <a:gd name="connsiteY3-60" fmla="*/ 5143500 h 5166077"/>
              <a:gd name="connsiteX4-61" fmla="*/ 11287 w 4945005"/>
              <a:gd name="connsiteY4-62" fmla="*/ 5166077 h 51660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Gill Sans MT" panose="02000603000000000000" pitchFamily="34" charset="0"/>
            </a:endParaRPr>
          </a:p>
        </p:txBody>
      </p:sp>
      <p:sp>
        <p:nvSpPr>
          <p:cNvPr id="12" name="手繪多邊形 11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-1" fmla="*/ 9369 w 234393"/>
              <a:gd name="connsiteY0-2" fmla="*/ 0 h 5940000"/>
              <a:gd name="connsiteX1-3" fmla="*/ 234393 w 234393"/>
              <a:gd name="connsiteY1-4" fmla="*/ 0 h 5940000"/>
              <a:gd name="connsiteX2-5" fmla="*/ 234393 w 234393"/>
              <a:gd name="connsiteY2-6" fmla="*/ 5940000 h 5940000"/>
              <a:gd name="connsiteX3-7" fmla="*/ 9369 w 234393"/>
              <a:gd name="connsiteY3-8" fmla="*/ 5940000 h 5940000"/>
              <a:gd name="connsiteX4-9" fmla="*/ 0 w 234393"/>
              <a:gd name="connsiteY4-10" fmla="*/ 159259 h 5940000"/>
              <a:gd name="connsiteX5" fmla="*/ 9369 w 234393"/>
              <a:gd name="connsiteY5" fmla="*/ 0 h 5940000"/>
              <a:gd name="connsiteX0-11" fmla="*/ 9369 w 234393"/>
              <a:gd name="connsiteY0-12" fmla="*/ 0 h 5940000"/>
              <a:gd name="connsiteX1-13" fmla="*/ 234393 w 234393"/>
              <a:gd name="connsiteY1-14" fmla="*/ 0 h 5940000"/>
              <a:gd name="connsiteX2-15" fmla="*/ 228474 w 234393"/>
              <a:gd name="connsiteY2-16" fmla="*/ 63230 h 5940000"/>
              <a:gd name="connsiteX3-17" fmla="*/ 234393 w 234393"/>
              <a:gd name="connsiteY3-18" fmla="*/ 5940000 h 5940000"/>
              <a:gd name="connsiteX4-19" fmla="*/ 9369 w 234393"/>
              <a:gd name="connsiteY4-20" fmla="*/ 5940000 h 5940000"/>
              <a:gd name="connsiteX5-21" fmla="*/ 0 w 234393"/>
              <a:gd name="connsiteY5-22" fmla="*/ 159259 h 5940000"/>
              <a:gd name="connsiteX6" fmla="*/ 9369 w 234393"/>
              <a:gd name="connsiteY6" fmla="*/ 0 h 5940000"/>
              <a:gd name="connsiteX0-23" fmla="*/ 9369 w 234393"/>
              <a:gd name="connsiteY0-24" fmla="*/ 0 h 5940000"/>
              <a:gd name="connsiteX1-25" fmla="*/ 228474 w 234393"/>
              <a:gd name="connsiteY1-26" fmla="*/ 63230 h 5940000"/>
              <a:gd name="connsiteX2-27" fmla="*/ 234393 w 234393"/>
              <a:gd name="connsiteY2-28" fmla="*/ 5940000 h 5940000"/>
              <a:gd name="connsiteX3-29" fmla="*/ 9369 w 234393"/>
              <a:gd name="connsiteY3-30" fmla="*/ 5940000 h 5940000"/>
              <a:gd name="connsiteX4-31" fmla="*/ 0 w 234393"/>
              <a:gd name="connsiteY4-32" fmla="*/ 159259 h 5940000"/>
              <a:gd name="connsiteX5-33" fmla="*/ 9369 w 234393"/>
              <a:gd name="connsiteY5-34" fmla="*/ 0 h 5940000"/>
              <a:gd name="connsiteX0-35" fmla="*/ 0 w 234393"/>
              <a:gd name="connsiteY0-36" fmla="*/ 96029 h 5876770"/>
              <a:gd name="connsiteX1-37" fmla="*/ 228474 w 234393"/>
              <a:gd name="connsiteY1-38" fmla="*/ 0 h 5876770"/>
              <a:gd name="connsiteX2-39" fmla="*/ 234393 w 234393"/>
              <a:gd name="connsiteY2-40" fmla="*/ 5876770 h 5876770"/>
              <a:gd name="connsiteX3-41" fmla="*/ 9369 w 234393"/>
              <a:gd name="connsiteY3-42" fmla="*/ 5876770 h 5876770"/>
              <a:gd name="connsiteX4-43" fmla="*/ 0 w 234393"/>
              <a:gd name="connsiteY4-44" fmla="*/ 96029 h 5876770"/>
              <a:gd name="connsiteX0-45" fmla="*/ 0 w 234393"/>
              <a:gd name="connsiteY0-46" fmla="*/ 96029 h 5876770"/>
              <a:gd name="connsiteX1-47" fmla="*/ 228474 w 234393"/>
              <a:gd name="connsiteY1-48" fmla="*/ 0 h 5876770"/>
              <a:gd name="connsiteX2-49" fmla="*/ 219866 w 234393"/>
              <a:gd name="connsiteY2-50" fmla="*/ 5773826 h 5876770"/>
              <a:gd name="connsiteX3-51" fmla="*/ 234393 w 234393"/>
              <a:gd name="connsiteY3-52" fmla="*/ 5876770 h 5876770"/>
              <a:gd name="connsiteX4-53" fmla="*/ 9369 w 234393"/>
              <a:gd name="connsiteY4-54" fmla="*/ 5876770 h 5876770"/>
              <a:gd name="connsiteX5-55" fmla="*/ 0 w 234393"/>
              <a:gd name="connsiteY5-56" fmla="*/ 96029 h 5876770"/>
              <a:gd name="connsiteX0-57" fmla="*/ 0 w 228474"/>
              <a:gd name="connsiteY0-58" fmla="*/ 96029 h 5876770"/>
              <a:gd name="connsiteX1-59" fmla="*/ 228474 w 228474"/>
              <a:gd name="connsiteY1-60" fmla="*/ 0 h 5876770"/>
              <a:gd name="connsiteX2-61" fmla="*/ 219866 w 228474"/>
              <a:gd name="connsiteY2-62" fmla="*/ 5773826 h 5876770"/>
              <a:gd name="connsiteX3-63" fmla="*/ 9369 w 228474"/>
              <a:gd name="connsiteY3-64" fmla="*/ 5876770 h 5876770"/>
              <a:gd name="connsiteX4-65" fmla="*/ 0 w 228474"/>
              <a:gd name="connsiteY4-66" fmla="*/ 96029 h 58767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anose="02020500000000000000" pitchFamily="-65" charset="-120"/>
            </a:endParaRPr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5" y="996575"/>
            <a:ext cx="4455495" cy="3582397"/>
          </a:xfrm>
        </p:spPr>
        <p:txBody>
          <a:bodyPr/>
          <a:lstStyle>
            <a:lvl1pPr marL="180975" indent="-180975">
              <a:buFont typeface="Arial" panose="020B0604020202020204" pitchFamily="34" charset="0"/>
              <a:buChar char="•"/>
              <a:defRPr sz="2000" baseline="0">
                <a:solidFill>
                  <a:schemeClr val="bg1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3pPr>
          </a:lstStyle>
          <a:p>
            <a:r>
              <a:rPr lang="en-US" altLang="zh-TW" dirty="0" smtClean="0"/>
              <a:t>Gill Sans MT</a:t>
            </a:r>
          </a:p>
          <a:p>
            <a:r>
              <a:rPr lang="zh-TW" altLang="en-US" dirty="0" smtClean="0"/>
              <a:t>微軟正黑</a:t>
            </a: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1" y="996575"/>
            <a:ext cx="2421269" cy="1008112"/>
          </a:xfrm>
        </p:spPr>
        <p:txBody>
          <a:bodyPr>
            <a:no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anose="02000603000000000000" pitchFamily="34" charset="0"/>
                <a:ea typeface="微軟正黑體" panose="020B0604030504040204" pitchFamily="34" charset="-120"/>
                <a:cs typeface="+mn-cs"/>
              </a:defRPr>
            </a:lvl1pPr>
          </a:lstStyle>
          <a:p>
            <a:pPr lvl="0"/>
            <a:r>
              <a:rPr lang="zh-TW" altLang="en-US" dirty="0" smtClean="0"/>
              <a:t>分隔頁</a:t>
            </a:r>
          </a:p>
          <a:p>
            <a:pPr lvl="0"/>
            <a:r>
              <a:rPr lang="en-US" altLang="zh-TW" dirty="0" smtClean="0"/>
              <a:t>Divider </a:t>
            </a:r>
          </a:p>
          <a:p>
            <a:pPr lvl="0"/>
            <a:r>
              <a:rPr lang="en-US" altLang="zh-TW" dirty="0" smtClean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205851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>
            <a:off x="1" y="4731988"/>
            <a:ext cx="9144000" cy="22502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162 h 10162"/>
              <a:gd name="connsiteX1-13" fmla="*/ 0 w 10000"/>
              <a:gd name="connsiteY1-14" fmla="*/ 0 h 10162"/>
              <a:gd name="connsiteX2-15" fmla="*/ 10000 w 10000"/>
              <a:gd name="connsiteY2-16" fmla="*/ 162 h 10162"/>
              <a:gd name="connsiteX3-17" fmla="*/ 10000 w 10000"/>
              <a:gd name="connsiteY3-18" fmla="*/ 10162 h 10162"/>
              <a:gd name="connsiteX4-19" fmla="*/ 0 w 10000"/>
              <a:gd name="connsiteY4-20" fmla="*/ 10162 h 101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162">
                <a:moveTo>
                  <a:pt x="0" y="10162"/>
                </a:moveTo>
                <a:lnTo>
                  <a:pt x="0" y="0"/>
                </a:lnTo>
                <a:lnTo>
                  <a:pt x="10000" y="162"/>
                </a:lnTo>
                <a:lnTo>
                  <a:pt x="10000" y="10162"/>
                </a:lnTo>
                <a:lnTo>
                  <a:pt x="0" y="10162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anose="02020500000000000000" pitchFamily="-65" charset="-120"/>
            </a:endParaRPr>
          </a:p>
        </p:txBody>
      </p:sp>
      <p:pic>
        <p:nvPicPr>
          <p:cNvPr id="11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09090" y="321500"/>
            <a:ext cx="1148376" cy="405045"/>
          </a:xfrm>
          <a:prstGeom prst="rect">
            <a:avLst/>
          </a:prstGeom>
          <a:noFill/>
        </p:spPr>
      </p:pic>
      <p:pic>
        <p:nvPicPr>
          <p:cNvPr id="12" name="Picture 21" descr="Y:\暫放區\TOM\簡英.jpg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1216259" y="1626645"/>
            <a:ext cx="6711483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4955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標題 110"/>
          <p:cNvSpPr txBox="1"/>
          <p:nvPr userDrawn="1"/>
        </p:nvSpPr>
        <p:spPr>
          <a:xfrm>
            <a:off x="527865" y="231490"/>
            <a:ext cx="728449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zh-TW" altLang="en-US" sz="3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適用色盤</a:t>
            </a:r>
            <a:endParaRPr kumimoji="0" lang="zh-TW" altLang="en-US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 dirty="0">
              <a:solidFill>
                <a:prstClr val="black"/>
              </a:solidFill>
            </a:endParaRPr>
          </a:p>
        </p:txBody>
      </p:sp>
      <p:grpSp>
        <p:nvGrpSpPr>
          <p:cNvPr id="6" name="群組 5"/>
          <p:cNvGrpSpPr/>
          <p:nvPr userDrawn="1"/>
        </p:nvGrpSpPr>
        <p:grpSpPr>
          <a:xfrm>
            <a:off x="657225" y="3786885"/>
            <a:ext cx="2474395" cy="619125"/>
            <a:chOff x="657225" y="3786885"/>
            <a:chExt cx="2474395" cy="619125"/>
          </a:xfrm>
        </p:grpSpPr>
        <p:sp>
          <p:nvSpPr>
            <p:cNvPr id="7" name="矩形 6"/>
            <p:cNvSpPr/>
            <p:nvPr/>
          </p:nvSpPr>
          <p:spPr>
            <a:xfrm>
              <a:off x="657225" y="3786885"/>
              <a:ext cx="978347" cy="593252"/>
            </a:xfrm>
            <a:prstGeom prst="rect">
              <a:avLst/>
            </a:prstGeom>
            <a:solidFill>
              <a:srgbClr val="2772E1"/>
            </a:solidFill>
            <a:ln w="38100">
              <a:solidFill>
                <a:srgbClr val="2772E1"/>
              </a:solidFill>
              <a:rou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prstClr val="white"/>
                </a:solidFill>
              </a:endParaRPr>
            </a:p>
          </p:txBody>
        </p:sp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26695" y="378688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群組 8"/>
          <p:cNvGrpSpPr/>
          <p:nvPr userDrawn="1"/>
        </p:nvGrpSpPr>
        <p:grpSpPr>
          <a:xfrm>
            <a:off x="657225" y="1125705"/>
            <a:ext cx="6955845" cy="638175"/>
            <a:chOff x="657225" y="1125705"/>
            <a:chExt cx="6955845" cy="638175"/>
          </a:xfrm>
        </p:grpSpPr>
        <p:sp>
          <p:nvSpPr>
            <p:cNvPr id="10" name="矩形 9"/>
            <p:cNvSpPr/>
            <p:nvPr/>
          </p:nvSpPr>
          <p:spPr>
            <a:xfrm>
              <a:off x="657225" y="1125705"/>
              <a:ext cx="978346" cy="59325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157065" y="1125705"/>
              <a:ext cx="978345" cy="593252"/>
            </a:xfrm>
            <a:prstGeom prst="rect">
              <a:avLst/>
            </a:prstGeom>
            <a:solidFill>
              <a:srgbClr val="F75B66"/>
            </a:solidFill>
            <a:ln w="38100">
              <a:solidFill>
                <a:srgbClr val="F75B66"/>
              </a:solidFill>
              <a:round/>
            </a:ln>
          </p:spPr>
          <p:txBody>
            <a:bodyPr/>
            <a:lstStyle/>
            <a:p>
              <a:pPr algn="ctr"/>
              <a:endParaRPr lang="zh-TW" altLang="en-US" b="1" dirty="0" smtClean="0">
                <a:solidFill>
                  <a:prstClr val="white"/>
                </a:solidFill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26695" y="1125705"/>
              <a:ext cx="1304925" cy="638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27195" y="1125705"/>
              <a:ext cx="128587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" name="群組 13"/>
          <p:cNvGrpSpPr/>
          <p:nvPr userDrawn="1"/>
        </p:nvGrpSpPr>
        <p:grpSpPr>
          <a:xfrm>
            <a:off x="657225" y="2019115"/>
            <a:ext cx="6965370" cy="619125"/>
            <a:chOff x="657225" y="1807245"/>
            <a:chExt cx="6965370" cy="619125"/>
          </a:xfrm>
        </p:grpSpPr>
        <p:sp>
          <p:nvSpPr>
            <p:cNvPr id="15" name="矩形 14"/>
            <p:cNvSpPr/>
            <p:nvPr/>
          </p:nvSpPr>
          <p:spPr>
            <a:xfrm>
              <a:off x="5157065" y="1807245"/>
              <a:ext cx="978346" cy="593252"/>
            </a:xfrm>
            <a:prstGeom prst="rect">
              <a:avLst/>
            </a:prstGeom>
            <a:solidFill>
              <a:srgbClr val="F1AC01"/>
            </a:solidFill>
            <a:ln w="38100">
              <a:solidFill>
                <a:srgbClr val="F1AC01"/>
              </a:solidFill>
              <a:rou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57225" y="1807245"/>
              <a:ext cx="978346" cy="593252"/>
            </a:xfrm>
            <a:prstGeom prst="rect">
              <a:avLst/>
            </a:prstGeom>
            <a:solidFill>
              <a:srgbClr val="5B5245"/>
            </a:solidFill>
            <a:ln w="38100">
              <a:solidFill>
                <a:srgbClr val="5B5245"/>
              </a:solidFill>
              <a:rou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prstClr val="white"/>
                </a:solidFill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26695" y="180724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327195" y="1807245"/>
              <a:ext cx="1295400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矩形 18"/>
          <p:cNvSpPr/>
          <p:nvPr userDrawn="1"/>
        </p:nvSpPr>
        <p:spPr>
          <a:xfrm>
            <a:off x="657225" y="2893475"/>
            <a:ext cx="978346" cy="593252"/>
          </a:xfrm>
          <a:prstGeom prst="rect">
            <a:avLst/>
          </a:prstGeom>
          <a:solidFill>
            <a:srgbClr val="449E9A"/>
          </a:solidFill>
          <a:ln w="38100">
            <a:solidFill>
              <a:srgbClr val="449E9A"/>
            </a:solidFill>
            <a:round/>
          </a:ln>
        </p:spPr>
        <p:txBody>
          <a:bodyPr/>
          <a:lstStyle/>
          <a:p>
            <a:pPr algn="ctr"/>
            <a:endParaRPr lang="zh-TW" altLang="en-US" b="1" dirty="0" smtClean="0">
              <a:solidFill>
                <a:prstClr val="white"/>
              </a:solidFill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5157065" y="2893475"/>
            <a:ext cx="978346" cy="59325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noFill/>
            <a:round/>
          </a:ln>
        </p:spPr>
        <p:txBody>
          <a:bodyPr/>
          <a:lstStyle/>
          <a:p>
            <a:pPr algn="ctr"/>
            <a:endParaRPr lang="zh-TW" altLang="en-US" sz="1100" b="1" dirty="0" smtClean="0">
              <a:solidFill>
                <a:prstClr val="white"/>
              </a:solidFill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26695" y="2893475"/>
            <a:ext cx="13049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9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27195" y="2893475"/>
            <a:ext cx="13049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1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17205" y="3741880"/>
            <a:ext cx="12954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矩形 24"/>
          <p:cNvSpPr/>
          <p:nvPr userDrawn="1"/>
        </p:nvSpPr>
        <p:spPr>
          <a:xfrm>
            <a:off x="5427095" y="3876895"/>
            <a:ext cx="529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TXT</a:t>
            </a:r>
            <a:endParaRPr lang="zh-TW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773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ster">
  <p:cSld name="Mast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9293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/>
          <p:nvPr userDrawn="1"/>
        </p:nvSpPr>
        <p:spPr>
          <a:xfrm rot="10800000" flipV="1">
            <a:off x="-1" y="1761660"/>
            <a:ext cx="758829" cy="58506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000 h 10000"/>
              <a:gd name="connsiteX1-13" fmla="*/ 2000 w 10000"/>
              <a:gd name="connsiteY1-14" fmla="*/ 0 h 10000"/>
              <a:gd name="connsiteX2-15" fmla="*/ 5000 w 10000"/>
              <a:gd name="connsiteY2-16" fmla="*/ 0 h 10000"/>
              <a:gd name="connsiteX3-17" fmla="*/ 10000 w 10000"/>
              <a:gd name="connsiteY3-18" fmla="*/ 10000 h 10000"/>
              <a:gd name="connsiteX4-19" fmla="*/ 0 w 10000"/>
              <a:gd name="connsiteY4-20" fmla="*/ 10000 h 10000"/>
              <a:gd name="connsiteX0-21" fmla="*/ 0 w 5000"/>
              <a:gd name="connsiteY0-22" fmla="*/ 10000 h 10000"/>
              <a:gd name="connsiteX1-23" fmla="*/ 2000 w 5000"/>
              <a:gd name="connsiteY1-24" fmla="*/ 0 h 10000"/>
              <a:gd name="connsiteX2-25" fmla="*/ 5000 w 5000"/>
              <a:gd name="connsiteY2-26" fmla="*/ 0 h 10000"/>
              <a:gd name="connsiteX3-27" fmla="*/ 5000 w 5000"/>
              <a:gd name="connsiteY3-28" fmla="*/ 10000 h 10000"/>
              <a:gd name="connsiteX4-29" fmla="*/ 0 w 5000"/>
              <a:gd name="connsiteY4-3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000" h="10000">
                <a:moveTo>
                  <a:pt x="0" y="10000"/>
                </a:moveTo>
                <a:lnTo>
                  <a:pt x="2000" y="0"/>
                </a:lnTo>
                <a:lnTo>
                  <a:pt x="5000" y="0"/>
                </a:lnTo>
                <a:lnTo>
                  <a:pt x="5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anose="02000603000000000000" pitchFamily="34" charset="0"/>
              <a:ea typeface="Noto Sans CJK SC Medium" pitchFamily="34" charset="-128"/>
              <a:cs typeface="新細明體" panose="02020500000000000000" pitchFamily="-65" charset="-120"/>
            </a:endParaRPr>
          </a:p>
        </p:txBody>
      </p:sp>
      <p:sp>
        <p:nvSpPr>
          <p:cNvPr id="12" name="文字版面配置區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6585" y="3651870"/>
            <a:ext cx="7920879" cy="1491630"/>
          </a:xfrm>
        </p:spPr>
        <p:txBody>
          <a:bodyPr anchor="t" anchorCtr="0">
            <a:normAutofit/>
          </a:bodyPr>
          <a:lstStyle>
            <a:lvl1pPr marL="0" indent="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FontTx/>
              <a:buNone/>
              <a:defRPr kumimoji="0" lang="en-US" altLang="zh-TW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Gill Sans MT" panose="02000603000000000000" pitchFamily="34" charset="0"/>
                <a:ea typeface="微軟正黑體" panose="020B0604030504040204" pitchFamily="34" charset="-120"/>
                <a:cs typeface="+mn-cs"/>
              </a:defRPr>
            </a:lvl1pPr>
          </a:lstStyle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Presenter’s Name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Presenter’s Title / Department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Date YYYY.MM.DD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Gill Sans MT or 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微軟正黑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16pt</a:t>
            </a:r>
          </a:p>
        </p:txBody>
      </p:sp>
      <p:sp>
        <p:nvSpPr>
          <p:cNvPr id="14" name="標題 13"/>
          <p:cNvSpPr>
            <a:spLocks noGrp="1"/>
          </p:cNvSpPr>
          <p:nvPr>
            <p:ph type="title" hasCustomPrompt="1"/>
          </p:nvPr>
        </p:nvSpPr>
        <p:spPr>
          <a:xfrm>
            <a:off x="752890" y="1671650"/>
            <a:ext cx="8229600" cy="198022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TW" altLang="en-US" sz="4400" b="1" i="0" u="none" strike="noStrike" kern="1200" cap="none" spc="0" normalizeH="0" baseline="0" noProof="0">
                <a:ln>
                  <a:noFill/>
                </a:ln>
                <a:solidFill>
                  <a:srgbClr val="0083A2"/>
                </a:solidFill>
                <a:effectLst/>
                <a:uLnTx/>
                <a:uFillTx/>
                <a:latin typeface="Gill Sans MT" panose="02000603000000000000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TW" dirty="0" smtClean="0"/>
              <a:t>Presentation Title </a:t>
            </a:r>
            <a:r>
              <a:rPr lang="zh-TW" altLang="en-US" dirty="0" smtClean="0"/>
              <a:t>標題</a:t>
            </a:r>
            <a:br>
              <a:rPr lang="zh-TW" altLang="en-US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  <p:pic>
        <p:nvPicPr>
          <p:cNvPr id="8" name="Picture 16" descr="C:\Documents and Settings\tomcctang\桌面\au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3863" y="285750"/>
            <a:ext cx="8143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手繪多邊形 13"/>
          <p:cNvSpPr/>
          <p:nvPr userDrawn="1"/>
        </p:nvSpPr>
        <p:spPr>
          <a:xfrm rot="10800000" flipH="1">
            <a:off x="-43510" y="-1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5143500 h 5143500"/>
              <a:gd name="connsiteX1-3" fmla="*/ 0 w 5143500"/>
              <a:gd name="connsiteY1-4" fmla="*/ 0 h 5143500"/>
              <a:gd name="connsiteX2-5" fmla="*/ 1628775 w 5143500"/>
              <a:gd name="connsiteY2-6" fmla="*/ 1619250 h 5143500"/>
              <a:gd name="connsiteX3-7" fmla="*/ 5143500 w 5143500"/>
              <a:gd name="connsiteY3-8" fmla="*/ 5143500 h 5143500"/>
              <a:gd name="connsiteX4" fmla="*/ 0 w 5143500"/>
              <a:gd name="connsiteY4" fmla="*/ 5143500 h 5143500"/>
              <a:gd name="connsiteX0-9" fmla="*/ 0 w 5143500"/>
              <a:gd name="connsiteY0-10" fmla="*/ 5143500 h 5143500"/>
              <a:gd name="connsiteX1-11" fmla="*/ 0 w 5143500"/>
              <a:gd name="connsiteY1-12" fmla="*/ 0 h 5143500"/>
              <a:gd name="connsiteX2-13" fmla="*/ 2726795 w 5143500"/>
              <a:gd name="connsiteY2-14" fmla="*/ 0 h 5143500"/>
              <a:gd name="connsiteX3-15" fmla="*/ 5143500 w 5143500"/>
              <a:gd name="connsiteY3-16" fmla="*/ 5143500 h 5143500"/>
              <a:gd name="connsiteX4-17" fmla="*/ 0 w 5143500"/>
              <a:gd name="connsiteY4-18" fmla="*/ 5143500 h 5143500"/>
              <a:gd name="connsiteX0-19" fmla="*/ 2481809 w 5143500"/>
              <a:gd name="connsiteY0-20" fmla="*/ 5143499 h 5143500"/>
              <a:gd name="connsiteX1-21" fmla="*/ 0 w 5143500"/>
              <a:gd name="connsiteY1-22" fmla="*/ 0 h 5143500"/>
              <a:gd name="connsiteX2-23" fmla="*/ 2726795 w 5143500"/>
              <a:gd name="connsiteY2-24" fmla="*/ 0 h 5143500"/>
              <a:gd name="connsiteX3-25" fmla="*/ 5143500 w 5143500"/>
              <a:gd name="connsiteY3-26" fmla="*/ 5143500 h 5143500"/>
              <a:gd name="connsiteX4-27" fmla="*/ 2481809 w 5143500"/>
              <a:gd name="connsiteY4-28" fmla="*/ 5143499 h 5143500"/>
              <a:gd name="connsiteX0-29" fmla="*/ 224986 w 2886677"/>
              <a:gd name="connsiteY0-30" fmla="*/ 5143500 h 5143501"/>
              <a:gd name="connsiteX1-31" fmla="*/ 0 w 2886677"/>
              <a:gd name="connsiteY1-32" fmla="*/ 0 h 5143501"/>
              <a:gd name="connsiteX2-33" fmla="*/ 469972 w 2886677"/>
              <a:gd name="connsiteY2-34" fmla="*/ 1 h 5143501"/>
              <a:gd name="connsiteX3-35" fmla="*/ 2886677 w 2886677"/>
              <a:gd name="connsiteY3-36" fmla="*/ 5143501 h 5143501"/>
              <a:gd name="connsiteX4-37" fmla="*/ 224986 w 2886677"/>
              <a:gd name="connsiteY4-38" fmla="*/ 5143500 h 5143501"/>
              <a:gd name="connsiteX0-39" fmla="*/ 0 w 2661691"/>
              <a:gd name="connsiteY0-40" fmla="*/ 5143500 h 5143501"/>
              <a:gd name="connsiteX1-41" fmla="*/ 288489 w 2661691"/>
              <a:gd name="connsiteY1-42" fmla="*/ 0 h 5143501"/>
              <a:gd name="connsiteX2-43" fmla="*/ 244986 w 2661691"/>
              <a:gd name="connsiteY2-44" fmla="*/ 1 h 5143501"/>
              <a:gd name="connsiteX3-45" fmla="*/ 2661691 w 2661691"/>
              <a:gd name="connsiteY3-46" fmla="*/ 5143501 h 5143501"/>
              <a:gd name="connsiteX4-47" fmla="*/ 0 w 2661691"/>
              <a:gd name="connsiteY4-48" fmla="*/ 5143500 h 5143501"/>
              <a:gd name="connsiteX0-49" fmla="*/ 43503 w 2416705"/>
              <a:gd name="connsiteY0-50" fmla="*/ 5143500 h 5143501"/>
              <a:gd name="connsiteX1-51" fmla="*/ 43503 w 2416705"/>
              <a:gd name="connsiteY1-52" fmla="*/ 0 h 5143501"/>
              <a:gd name="connsiteX2-53" fmla="*/ 0 w 2416705"/>
              <a:gd name="connsiteY2-54" fmla="*/ 1 h 5143501"/>
              <a:gd name="connsiteX3-55" fmla="*/ 2416705 w 2416705"/>
              <a:gd name="connsiteY3-56" fmla="*/ 5143501 h 5143501"/>
              <a:gd name="connsiteX4-57" fmla="*/ 43503 w 2416705"/>
              <a:gd name="connsiteY4-58" fmla="*/ 5143500 h 51435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ill Sans MT" panose="02000603000000000000" pitchFamily="34" charset="0"/>
              <a:ea typeface="Noto Sans CJK SC Medium" pitchFamily="34" charset="-128"/>
            </a:endParaRPr>
          </a:p>
        </p:txBody>
      </p:sp>
      <p:sp>
        <p:nvSpPr>
          <p:cNvPr id="15" name="手繪多邊形 14"/>
          <p:cNvSpPr/>
          <p:nvPr userDrawn="1"/>
        </p:nvSpPr>
        <p:spPr>
          <a:xfrm rot="1500000">
            <a:off x="832128" y="-30702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-1" fmla="*/ 13204 w 238228"/>
              <a:gd name="connsiteY0-2" fmla="*/ 0 h 5940000"/>
              <a:gd name="connsiteX1-3" fmla="*/ 238228 w 238228"/>
              <a:gd name="connsiteY1-4" fmla="*/ 0 h 5940000"/>
              <a:gd name="connsiteX2-5" fmla="*/ 238228 w 238228"/>
              <a:gd name="connsiteY2-6" fmla="*/ 5940000 h 5940000"/>
              <a:gd name="connsiteX3-7" fmla="*/ 13204 w 238228"/>
              <a:gd name="connsiteY3-8" fmla="*/ 5940000 h 5940000"/>
              <a:gd name="connsiteX4-9" fmla="*/ 0 w 238228"/>
              <a:gd name="connsiteY4-10" fmla="*/ 4730313 h 5940000"/>
              <a:gd name="connsiteX5" fmla="*/ 13204 w 238228"/>
              <a:gd name="connsiteY5" fmla="*/ 0 h 5940000"/>
              <a:gd name="connsiteX0-11" fmla="*/ 13204 w 238228"/>
              <a:gd name="connsiteY0-12" fmla="*/ 0 h 5940000"/>
              <a:gd name="connsiteX1-13" fmla="*/ 238228 w 238228"/>
              <a:gd name="connsiteY1-14" fmla="*/ 0 h 5940000"/>
              <a:gd name="connsiteX2-15" fmla="*/ 233662 w 238228"/>
              <a:gd name="connsiteY2-16" fmla="*/ 5231404 h 5940000"/>
              <a:gd name="connsiteX3-17" fmla="*/ 238228 w 238228"/>
              <a:gd name="connsiteY3-18" fmla="*/ 5940000 h 5940000"/>
              <a:gd name="connsiteX4-19" fmla="*/ 13204 w 238228"/>
              <a:gd name="connsiteY4-20" fmla="*/ 5940000 h 5940000"/>
              <a:gd name="connsiteX5-21" fmla="*/ 0 w 238228"/>
              <a:gd name="connsiteY5-22" fmla="*/ 4730313 h 5940000"/>
              <a:gd name="connsiteX6" fmla="*/ 13204 w 238228"/>
              <a:gd name="connsiteY6" fmla="*/ 0 h 5940000"/>
              <a:gd name="connsiteX0-23" fmla="*/ 13204 w 238228"/>
              <a:gd name="connsiteY0-24" fmla="*/ 5940000 h 6031440"/>
              <a:gd name="connsiteX1-25" fmla="*/ 0 w 238228"/>
              <a:gd name="connsiteY1-26" fmla="*/ 4730313 h 6031440"/>
              <a:gd name="connsiteX2-27" fmla="*/ 13204 w 238228"/>
              <a:gd name="connsiteY2-28" fmla="*/ 0 h 6031440"/>
              <a:gd name="connsiteX3-29" fmla="*/ 238228 w 238228"/>
              <a:gd name="connsiteY3-30" fmla="*/ 0 h 6031440"/>
              <a:gd name="connsiteX4-31" fmla="*/ 233662 w 238228"/>
              <a:gd name="connsiteY4-32" fmla="*/ 5231404 h 6031440"/>
              <a:gd name="connsiteX5-33" fmla="*/ 238228 w 238228"/>
              <a:gd name="connsiteY5-34" fmla="*/ 5940000 h 6031440"/>
              <a:gd name="connsiteX6-35" fmla="*/ 104644 w 238228"/>
              <a:gd name="connsiteY6-36" fmla="*/ 6031440 h 6031440"/>
              <a:gd name="connsiteX0-37" fmla="*/ 13204 w 238228"/>
              <a:gd name="connsiteY0-38" fmla="*/ 5940000 h 5940000"/>
              <a:gd name="connsiteX1-39" fmla="*/ 0 w 238228"/>
              <a:gd name="connsiteY1-40" fmla="*/ 4730313 h 5940000"/>
              <a:gd name="connsiteX2-41" fmla="*/ 13204 w 238228"/>
              <a:gd name="connsiteY2-42" fmla="*/ 0 h 5940000"/>
              <a:gd name="connsiteX3-43" fmla="*/ 238228 w 238228"/>
              <a:gd name="connsiteY3-44" fmla="*/ 0 h 5940000"/>
              <a:gd name="connsiteX4-45" fmla="*/ 233662 w 238228"/>
              <a:gd name="connsiteY4-46" fmla="*/ 5231404 h 5940000"/>
              <a:gd name="connsiteX5-47" fmla="*/ 238228 w 238228"/>
              <a:gd name="connsiteY5-48" fmla="*/ 5940000 h 5940000"/>
              <a:gd name="connsiteX0-49" fmla="*/ 13204 w 238228"/>
              <a:gd name="connsiteY0-50" fmla="*/ 5940000 h 5940000"/>
              <a:gd name="connsiteX1-51" fmla="*/ 0 w 238228"/>
              <a:gd name="connsiteY1-52" fmla="*/ 4730313 h 5940000"/>
              <a:gd name="connsiteX2-53" fmla="*/ 13204 w 238228"/>
              <a:gd name="connsiteY2-54" fmla="*/ 0 h 5940000"/>
              <a:gd name="connsiteX3-55" fmla="*/ 238228 w 238228"/>
              <a:gd name="connsiteY3-56" fmla="*/ 0 h 5940000"/>
              <a:gd name="connsiteX4-57" fmla="*/ 233662 w 238228"/>
              <a:gd name="connsiteY4-58" fmla="*/ 5231404 h 5940000"/>
              <a:gd name="connsiteX0-59" fmla="*/ 0 w 238228"/>
              <a:gd name="connsiteY0-60" fmla="*/ 4730313 h 5231404"/>
              <a:gd name="connsiteX1-61" fmla="*/ 13204 w 238228"/>
              <a:gd name="connsiteY1-62" fmla="*/ 0 h 5231404"/>
              <a:gd name="connsiteX2-63" fmla="*/ 238228 w 238228"/>
              <a:gd name="connsiteY2-64" fmla="*/ 0 h 5231404"/>
              <a:gd name="connsiteX3-65" fmla="*/ 233662 w 238228"/>
              <a:gd name="connsiteY3-66" fmla="*/ 5231404 h 5231404"/>
              <a:gd name="connsiteX0-67" fmla="*/ 25527 w 263755"/>
              <a:gd name="connsiteY0-68" fmla="*/ 5354752 h 5855843"/>
              <a:gd name="connsiteX1-69" fmla="*/ 31368 w 263755"/>
              <a:gd name="connsiteY1-70" fmla="*/ 788385 h 5855843"/>
              <a:gd name="connsiteX2-71" fmla="*/ 38731 w 263755"/>
              <a:gd name="connsiteY2-72" fmla="*/ 624439 h 5855843"/>
              <a:gd name="connsiteX3-73" fmla="*/ 263755 w 263755"/>
              <a:gd name="connsiteY3-74" fmla="*/ 624439 h 5855843"/>
              <a:gd name="connsiteX4-75" fmla="*/ 259189 w 263755"/>
              <a:gd name="connsiteY4-76" fmla="*/ 5855843 h 5855843"/>
              <a:gd name="connsiteX0-77" fmla="*/ 25527 w 276123"/>
              <a:gd name="connsiteY0-78" fmla="*/ 5354752 h 5855843"/>
              <a:gd name="connsiteX1-79" fmla="*/ 31368 w 276123"/>
              <a:gd name="connsiteY1-80" fmla="*/ 788385 h 5855843"/>
              <a:gd name="connsiteX2-81" fmla="*/ 38731 w 276123"/>
              <a:gd name="connsiteY2-82" fmla="*/ 624439 h 5855843"/>
              <a:gd name="connsiteX3-83" fmla="*/ 263755 w 276123"/>
              <a:gd name="connsiteY3-84" fmla="*/ 624439 h 5855843"/>
              <a:gd name="connsiteX4-85" fmla="*/ 276123 w 276123"/>
              <a:gd name="connsiteY4-86" fmla="*/ 709449 h 5855843"/>
              <a:gd name="connsiteX5-87" fmla="*/ 259189 w 276123"/>
              <a:gd name="connsiteY5-88" fmla="*/ 5855843 h 5855843"/>
              <a:gd name="connsiteX0-89" fmla="*/ 25527 w 276123"/>
              <a:gd name="connsiteY0-90" fmla="*/ 5354752 h 5855843"/>
              <a:gd name="connsiteX1-91" fmla="*/ 31368 w 276123"/>
              <a:gd name="connsiteY1-92" fmla="*/ 788385 h 5855843"/>
              <a:gd name="connsiteX2-93" fmla="*/ 38731 w 276123"/>
              <a:gd name="connsiteY2-94" fmla="*/ 624439 h 5855843"/>
              <a:gd name="connsiteX3-95" fmla="*/ 263755 w 276123"/>
              <a:gd name="connsiteY3-96" fmla="*/ 624439 h 5855843"/>
              <a:gd name="connsiteX4-97" fmla="*/ 276123 w 276123"/>
              <a:gd name="connsiteY4-98" fmla="*/ 709449 h 5855843"/>
              <a:gd name="connsiteX5-99" fmla="*/ 259189 w 276123"/>
              <a:gd name="connsiteY5-100" fmla="*/ 5855843 h 5855843"/>
              <a:gd name="connsiteX0-101" fmla="*/ 25527 w 276123"/>
              <a:gd name="connsiteY0-102" fmla="*/ 5354752 h 5855843"/>
              <a:gd name="connsiteX1-103" fmla="*/ 31368 w 276123"/>
              <a:gd name="connsiteY1-104" fmla="*/ 788385 h 5855843"/>
              <a:gd name="connsiteX2-105" fmla="*/ 38731 w 276123"/>
              <a:gd name="connsiteY2-106" fmla="*/ 624439 h 5855843"/>
              <a:gd name="connsiteX3-107" fmla="*/ 263755 w 276123"/>
              <a:gd name="connsiteY3-108" fmla="*/ 624439 h 5855843"/>
              <a:gd name="connsiteX4-109" fmla="*/ 276123 w 276123"/>
              <a:gd name="connsiteY4-110" fmla="*/ 709449 h 5855843"/>
              <a:gd name="connsiteX5-111" fmla="*/ 259189 w 276123"/>
              <a:gd name="connsiteY5-112" fmla="*/ 5855843 h 5855843"/>
              <a:gd name="connsiteX0-113" fmla="*/ 25527 w 303320"/>
              <a:gd name="connsiteY0-114" fmla="*/ 5517200 h 6018291"/>
              <a:gd name="connsiteX1-115" fmla="*/ 31368 w 303320"/>
              <a:gd name="connsiteY1-116" fmla="*/ 950833 h 6018291"/>
              <a:gd name="connsiteX2-117" fmla="*/ 38731 w 303320"/>
              <a:gd name="connsiteY2-118" fmla="*/ 786887 h 6018291"/>
              <a:gd name="connsiteX3-119" fmla="*/ 263755 w 303320"/>
              <a:gd name="connsiteY3-120" fmla="*/ 786887 h 6018291"/>
              <a:gd name="connsiteX4-121" fmla="*/ 276123 w 303320"/>
              <a:gd name="connsiteY4-122" fmla="*/ 871897 h 6018291"/>
              <a:gd name="connsiteX5-123" fmla="*/ 259189 w 303320"/>
              <a:gd name="connsiteY5-124" fmla="*/ 6018291 h 6018291"/>
              <a:gd name="connsiteX0-125" fmla="*/ 27588 w 278184"/>
              <a:gd name="connsiteY0-126" fmla="*/ 5517204 h 6018295"/>
              <a:gd name="connsiteX1-127" fmla="*/ 33429 w 278184"/>
              <a:gd name="connsiteY1-128" fmla="*/ 950837 h 6018295"/>
              <a:gd name="connsiteX2-129" fmla="*/ 40792 w 278184"/>
              <a:gd name="connsiteY2-130" fmla="*/ 786891 h 6018295"/>
              <a:gd name="connsiteX3-131" fmla="*/ 278184 w 278184"/>
              <a:gd name="connsiteY3-132" fmla="*/ 871901 h 6018295"/>
              <a:gd name="connsiteX4-133" fmla="*/ 261250 w 278184"/>
              <a:gd name="connsiteY4-134" fmla="*/ 6018295 h 6018295"/>
              <a:gd name="connsiteX0-135" fmla="*/ 34378 w 316483"/>
              <a:gd name="connsiteY0-136" fmla="*/ 5517204 h 6018295"/>
              <a:gd name="connsiteX1-137" fmla="*/ 40219 w 316483"/>
              <a:gd name="connsiteY1-138" fmla="*/ 950837 h 6018295"/>
              <a:gd name="connsiteX2-139" fmla="*/ 275691 w 316483"/>
              <a:gd name="connsiteY2-140" fmla="*/ 597150 h 6018295"/>
              <a:gd name="connsiteX3-141" fmla="*/ 284974 w 316483"/>
              <a:gd name="connsiteY3-142" fmla="*/ 871901 h 6018295"/>
              <a:gd name="connsiteX4-143" fmla="*/ 268040 w 316483"/>
              <a:gd name="connsiteY4-144" fmla="*/ 6018295 h 6018295"/>
              <a:gd name="connsiteX0-145" fmla="*/ 34378 w 316483"/>
              <a:gd name="connsiteY0-146" fmla="*/ 5517204 h 6018295"/>
              <a:gd name="connsiteX1-147" fmla="*/ 40219 w 316483"/>
              <a:gd name="connsiteY1-148" fmla="*/ 950837 h 6018295"/>
              <a:gd name="connsiteX2-149" fmla="*/ 275691 w 316483"/>
              <a:gd name="connsiteY2-150" fmla="*/ 597150 h 6018295"/>
              <a:gd name="connsiteX3-151" fmla="*/ 284974 w 316483"/>
              <a:gd name="connsiteY3-152" fmla="*/ 871901 h 6018295"/>
              <a:gd name="connsiteX4-153" fmla="*/ 268040 w 316483"/>
              <a:gd name="connsiteY4-154" fmla="*/ 6018295 h 6018295"/>
              <a:gd name="connsiteX0-155" fmla="*/ 34378 w 316483"/>
              <a:gd name="connsiteY0-156" fmla="*/ 5517204 h 6018295"/>
              <a:gd name="connsiteX1-157" fmla="*/ 40219 w 316483"/>
              <a:gd name="connsiteY1-158" fmla="*/ 950837 h 6018295"/>
              <a:gd name="connsiteX2-159" fmla="*/ 275691 w 316483"/>
              <a:gd name="connsiteY2-160" fmla="*/ 597150 h 6018295"/>
              <a:gd name="connsiteX3-161" fmla="*/ 284974 w 316483"/>
              <a:gd name="connsiteY3-162" fmla="*/ 871901 h 6018295"/>
              <a:gd name="connsiteX4-163" fmla="*/ 268040 w 316483"/>
              <a:gd name="connsiteY4-164" fmla="*/ 6018295 h 6018295"/>
              <a:gd name="connsiteX0-165" fmla="*/ 34378 w 316483"/>
              <a:gd name="connsiteY0-166" fmla="*/ 5517204 h 6018295"/>
              <a:gd name="connsiteX1-167" fmla="*/ 40219 w 316483"/>
              <a:gd name="connsiteY1-168" fmla="*/ 950837 h 6018295"/>
              <a:gd name="connsiteX2-169" fmla="*/ 275691 w 316483"/>
              <a:gd name="connsiteY2-170" fmla="*/ 597150 h 6018295"/>
              <a:gd name="connsiteX3-171" fmla="*/ 284974 w 316483"/>
              <a:gd name="connsiteY3-172" fmla="*/ 871901 h 6018295"/>
              <a:gd name="connsiteX4-173" fmla="*/ 268040 w 316483"/>
              <a:gd name="connsiteY4-174" fmla="*/ 6018295 h 6018295"/>
              <a:gd name="connsiteX0-175" fmla="*/ 69355 w 319951"/>
              <a:gd name="connsiteY0-176" fmla="*/ 5517204 h 6018295"/>
              <a:gd name="connsiteX1-177" fmla="*/ 75196 w 319951"/>
              <a:gd name="connsiteY1-178" fmla="*/ 950837 h 6018295"/>
              <a:gd name="connsiteX2-179" fmla="*/ 188304 w 319951"/>
              <a:gd name="connsiteY2-180" fmla="*/ 654210 h 6018295"/>
              <a:gd name="connsiteX3-181" fmla="*/ 319951 w 319951"/>
              <a:gd name="connsiteY3-182" fmla="*/ 871901 h 6018295"/>
              <a:gd name="connsiteX4-183" fmla="*/ 303017 w 319951"/>
              <a:gd name="connsiteY4-184" fmla="*/ 6018295 h 6018295"/>
              <a:gd name="connsiteX0-185" fmla="*/ 53084 w 303680"/>
              <a:gd name="connsiteY0-186" fmla="*/ 5517204 h 6018295"/>
              <a:gd name="connsiteX1-187" fmla="*/ 58925 w 303680"/>
              <a:gd name="connsiteY1-188" fmla="*/ 950837 h 6018295"/>
              <a:gd name="connsiteX2-189" fmla="*/ 188304 w 303680"/>
              <a:gd name="connsiteY2-190" fmla="*/ 795595 h 6018295"/>
              <a:gd name="connsiteX3-191" fmla="*/ 303680 w 303680"/>
              <a:gd name="connsiteY3-192" fmla="*/ 871901 h 6018295"/>
              <a:gd name="connsiteX4-193" fmla="*/ 286746 w 303680"/>
              <a:gd name="connsiteY4-194" fmla="*/ 6018295 h 6018295"/>
              <a:gd name="connsiteX0-195" fmla="*/ 16696 w 267292"/>
              <a:gd name="connsiteY0-196" fmla="*/ 5517204 h 6018295"/>
              <a:gd name="connsiteX1-197" fmla="*/ 22537 w 267292"/>
              <a:gd name="connsiteY1-198" fmla="*/ 950837 h 6018295"/>
              <a:gd name="connsiteX2-199" fmla="*/ 151916 w 267292"/>
              <a:gd name="connsiteY2-200" fmla="*/ 795595 h 6018295"/>
              <a:gd name="connsiteX3-201" fmla="*/ 267292 w 267292"/>
              <a:gd name="connsiteY3-202" fmla="*/ 871901 h 6018295"/>
              <a:gd name="connsiteX4-203" fmla="*/ 250358 w 267292"/>
              <a:gd name="connsiteY4-204" fmla="*/ 6018295 h 6018295"/>
              <a:gd name="connsiteX0-205" fmla="*/ 16696 w 267292"/>
              <a:gd name="connsiteY0-206" fmla="*/ 5517204 h 6018295"/>
              <a:gd name="connsiteX1-207" fmla="*/ 22537 w 267292"/>
              <a:gd name="connsiteY1-208" fmla="*/ 950837 h 6018295"/>
              <a:gd name="connsiteX2-209" fmla="*/ 151916 w 267292"/>
              <a:gd name="connsiteY2-210" fmla="*/ 795595 h 6018295"/>
              <a:gd name="connsiteX3-211" fmla="*/ 267292 w 267292"/>
              <a:gd name="connsiteY3-212" fmla="*/ 871901 h 6018295"/>
              <a:gd name="connsiteX4-213" fmla="*/ 250358 w 267292"/>
              <a:gd name="connsiteY4-214" fmla="*/ 6018295 h 6018295"/>
              <a:gd name="connsiteX0-215" fmla="*/ 11098 w 261694"/>
              <a:gd name="connsiteY0-216" fmla="*/ 5517204 h 6018295"/>
              <a:gd name="connsiteX1-217" fmla="*/ 16939 w 261694"/>
              <a:gd name="connsiteY1-218" fmla="*/ 950837 h 6018295"/>
              <a:gd name="connsiteX2-219" fmla="*/ 146318 w 261694"/>
              <a:gd name="connsiteY2-220" fmla="*/ 795595 h 6018295"/>
              <a:gd name="connsiteX3-221" fmla="*/ 261694 w 261694"/>
              <a:gd name="connsiteY3-222" fmla="*/ 871901 h 6018295"/>
              <a:gd name="connsiteX4-223" fmla="*/ 244760 w 261694"/>
              <a:gd name="connsiteY4-224" fmla="*/ 6018295 h 6018295"/>
              <a:gd name="connsiteX0-225" fmla="*/ 11098 w 267554"/>
              <a:gd name="connsiteY0-226" fmla="*/ 5517204 h 6018295"/>
              <a:gd name="connsiteX1-227" fmla="*/ 16939 w 267554"/>
              <a:gd name="connsiteY1-228" fmla="*/ 950837 h 6018295"/>
              <a:gd name="connsiteX2-229" fmla="*/ 146318 w 267554"/>
              <a:gd name="connsiteY2-230" fmla="*/ 795595 h 6018295"/>
              <a:gd name="connsiteX3-231" fmla="*/ 261694 w 267554"/>
              <a:gd name="connsiteY3-232" fmla="*/ 871901 h 6018295"/>
              <a:gd name="connsiteX4-233" fmla="*/ 244760 w 267554"/>
              <a:gd name="connsiteY4-234" fmla="*/ 6018295 h 6018295"/>
              <a:gd name="connsiteX0-235" fmla="*/ 14720 w 271176"/>
              <a:gd name="connsiteY0-236" fmla="*/ 4734765 h 5235856"/>
              <a:gd name="connsiteX1-237" fmla="*/ 20561 w 271176"/>
              <a:gd name="connsiteY1-238" fmla="*/ 168398 h 5235856"/>
              <a:gd name="connsiteX2-239" fmla="*/ 149940 w 271176"/>
              <a:gd name="connsiteY2-240" fmla="*/ 13156 h 5235856"/>
              <a:gd name="connsiteX3-241" fmla="*/ 265316 w 271176"/>
              <a:gd name="connsiteY3-242" fmla="*/ 89462 h 5235856"/>
              <a:gd name="connsiteX4-243" fmla="*/ 248382 w 271176"/>
              <a:gd name="connsiteY4-244" fmla="*/ 5235856 h 5235856"/>
              <a:gd name="connsiteX0-245" fmla="*/ 14720 w 271176"/>
              <a:gd name="connsiteY0-246" fmla="*/ 4734765 h 5235856"/>
              <a:gd name="connsiteX1-247" fmla="*/ 20561 w 271176"/>
              <a:gd name="connsiteY1-248" fmla="*/ 168398 h 5235856"/>
              <a:gd name="connsiteX2-249" fmla="*/ 149940 w 271176"/>
              <a:gd name="connsiteY2-250" fmla="*/ 13156 h 5235856"/>
              <a:gd name="connsiteX3-251" fmla="*/ 265316 w 271176"/>
              <a:gd name="connsiteY3-252" fmla="*/ 89462 h 5235856"/>
              <a:gd name="connsiteX4-253" fmla="*/ 248382 w 271176"/>
              <a:gd name="connsiteY4-254" fmla="*/ 5235856 h 5235856"/>
              <a:gd name="connsiteX0-255" fmla="*/ 14720 w 271176"/>
              <a:gd name="connsiteY0-256" fmla="*/ 4734765 h 5235856"/>
              <a:gd name="connsiteX1-257" fmla="*/ 20561 w 271176"/>
              <a:gd name="connsiteY1-258" fmla="*/ 168398 h 5235856"/>
              <a:gd name="connsiteX2-259" fmla="*/ 149940 w 271176"/>
              <a:gd name="connsiteY2-260" fmla="*/ 13156 h 5235856"/>
              <a:gd name="connsiteX3-261" fmla="*/ 265316 w 271176"/>
              <a:gd name="connsiteY3-262" fmla="*/ 89462 h 5235856"/>
              <a:gd name="connsiteX4-263" fmla="*/ 248382 w 271176"/>
              <a:gd name="connsiteY4-264" fmla="*/ 5235856 h 5235856"/>
              <a:gd name="connsiteX0-265" fmla="*/ 14720 w 300269"/>
              <a:gd name="connsiteY0-266" fmla="*/ 4793681 h 5294772"/>
              <a:gd name="connsiteX1-267" fmla="*/ 20561 w 300269"/>
              <a:gd name="connsiteY1-268" fmla="*/ 227314 h 5294772"/>
              <a:gd name="connsiteX2-269" fmla="*/ 149940 w 300269"/>
              <a:gd name="connsiteY2-270" fmla="*/ 72072 h 5294772"/>
              <a:gd name="connsiteX3-271" fmla="*/ 265316 w 300269"/>
              <a:gd name="connsiteY3-272" fmla="*/ 148378 h 5294772"/>
              <a:gd name="connsiteX4-273" fmla="*/ 248382 w 300269"/>
              <a:gd name="connsiteY4-274" fmla="*/ 5294772 h 5294772"/>
              <a:gd name="connsiteX0-275" fmla="*/ 14720 w 300269"/>
              <a:gd name="connsiteY0-276" fmla="*/ 4793681 h 5294772"/>
              <a:gd name="connsiteX1-277" fmla="*/ 20561 w 300269"/>
              <a:gd name="connsiteY1-278" fmla="*/ 227314 h 5294772"/>
              <a:gd name="connsiteX2-279" fmla="*/ 149940 w 300269"/>
              <a:gd name="connsiteY2-280" fmla="*/ 72072 h 5294772"/>
              <a:gd name="connsiteX3-281" fmla="*/ 265316 w 300269"/>
              <a:gd name="connsiteY3-282" fmla="*/ 148378 h 5294772"/>
              <a:gd name="connsiteX4-283" fmla="*/ 248382 w 300269"/>
              <a:gd name="connsiteY4-284" fmla="*/ 5294772 h 5294772"/>
              <a:gd name="connsiteX0-285" fmla="*/ 11098 w 296647"/>
              <a:gd name="connsiteY0-286" fmla="*/ 4793681 h 5294772"/>
              <a:gd name="connsiteX1-287" fmla="*/ 16939 w 296647"/>
              <a:gd name="connsiteY1-288" fmla="*/ 227314 h 5294772"/>
              <a:gd name="connsiteX2-289" fmla="*/ 146318 w 296647"/>
              <a:gd name="connsiteY2-290" fmla="*/ 72072 h 5294772"/>
              <a:gd name="connsiteX3-291" fmla="*/ 261694 w 296647"/>
              <a:gd name="connsiteY3-292" fmla="*/ 148378 h 5294772"/>
              <a:gd name="connsiteX4-293" fmla="*/ 244760 w 296647"/>
              <a:gd name="connsiteY4-294" fmla="*/ 5294772 h 5294772"/>
              <a:gd name="connsiteX0-295" fmla="*/ 11098 w 296647"/>
              <a:gd name="connsiteY0-296" fmla="*/ 4793681 h 5294772"/>
              <a:gd name="connsiteX1-297" fmla="*/ 16939 w 296647"/>
              <a:gd name="connsiteY1-298" fmla="*/ 227314 h 5294772"/>
              <a:gd name="connsiteX2-299" fmla="*/ 146318 w 296647"/>
              <a:gd name="connsiteY2-300" fmla="*/ 72072 h 5294772"/>
              <a:gd name="connsiteX3-301" fmla="*/ 261694 w 296647"/>
              <a:gd name="connsiteY3-302" fmla="*/ 148378 h 5294772"/>
              <a:gd name="connsiteX4-303" fmla="*/ 244760 w 296647"/>
              <a:gd name="connsiteY4-304" fmla="*/ 5294772 h 5294772"/>
              <a:gd name="connsiteX0-305" fmla="*/ 11098 w 261694"/>
              <a:gd name="connsiteY0-306" fmla="*/ 4721609 h 5222700"/>
              <a:gd name="connsiteX1-307" fmla="*/ 16939 w 261694"/>
              <a:gd name="connsiteY1-308" fmla="*/ 155242 h 5222700"/>
              <a:gd name="connsiteX2-309" fmla="*/ 146318 w 261694"/>
              <a:gd name="connsiteY2-310" fmla="*/ 0 h 5222700"/>
              <a:gd name="connsiteX3-311" fmla="*/ 261694 w 261694"/>
              <a:gd name="connsiteY3-312" fmla="*/ 76306 h 5222700"/>
              <a:gd name="connsiteX4-313" fmla="*/ 244760 w 261694"/>
              <a:gd name="connsiteY4-314" fmla="*/ 5222700 h 5222700"/>
              <a:gd name="connsiteX0-315" fmla="*/ 11098 w 261694"/>
              <a:gd name="connsiteY0-316" fmla="*/ 5489879 h 5990970"/>
              <a:gd name="connsiteX1-317" fmla="*/ 16939 w 261694"/>
              <a:gd name="connsiteY1-318" fmla="*/ 923512 h 5990970"/>
              <a:gd name="connsiteX2-319" fmla="*/ 261694 w 261694"/>
              <a:gd name="connsiteY2-320" fmla="*/ 844576 h 5990970"/>
              <a:gd name="connsiteX3-321" fmla="*/ 244760 w 261694"/>
              <a:gd name="connsiteY3-322" fmla="*/ 5990970 h 5990970"/>
              <a:gd name="connsiteX0-323" fmla="*/ 11098 w 261694"/>
              <a:gd name="connsiteY0-324" fmla="*/ 5340584 h 5841675"/>
              <a:gd name="connsiteX1-325" fmla="*/ 16939 w 261694"/>
              <a:gd name="connsiteY1-326" fmla="*/ 774217 h 5841675"/>
              <a:gd name="connsiteX2-327" fmla="*/ 261694 w 261694"/>
              <a:gd name="connsiteY2-328" fmla="*/ 695281 h 5841675"/>
              <a:gd name="connsiteX3-329" fmla="*/ 244760 w 261694"/>
              <a:gd name="connsiteY3-330" fmla="*/ 5841675 h 5841675"/>
              <a:gd name="connsiteX0-331" fmla="*/ 11098 w 261694"/>
              <a:gd name="connsiteY0-332" fmla="*/ 4645303 h 5146394"/>
              <a:gd name="connsiteX1-333" fmla="*/ 16939 w 261694"/>
              <a:gd name="connsiteY1-334" fmla="*/ 78936 h 5146394"/>
              <a:gd name="connsiteX2-335" fmla="*/ 261694 w 261694"/>
              <a:gd name="connsiteY2-336" fmla="*/ 0 h 5146394"/>
              <a:gd name="connsiteX3-337" fmla="*/ 244760 w 261694"/>
              <a:gd name="connsiteY3-338" fmla="*/ 5146394 h 51463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anose="02000603000000000000" pitchFamily="34" charset="0"/>
              <a:ea typeface="Noto Sans CJK SC Medium" pitchFamily="34" charset="-128"/>
              <a:cs typeface="新細明體" panose="02020500000000000000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0" y="1959683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3pPr>
          </a:lstStyle>
          <a:p>
            <a:r>
              <a:rPr lang="en-US" altLang="zh-TW" dirty="0" smtClean="0"/>
              <a:t>Divider Title </a:t>
            </a:r>
            <a:r>
              <a:rPr lang="zh-TW" altLang="en-US" dirty="0" smtClean="0"/>
              <a:t>分隔頁</a:t>
            </a:r>
          </a:p>
          <a:p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>
            <a:off x="-441" y="0"/>
            <a:ext cx="9144000" cy="51435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000 h 10000"/>
              <a:gd name="connsiteX1-13" fmla="*/ 2736 w 10000"/>
              <a:gd name="connsiteY1-14" fmla="*/ 0 h 10000"/>
              <a:gd name="connsiteX2-15" fmla="*/ 10000 w 10000"/>
              <a:gd name="connsiteY2-16" fmla="*/ 0 h 10000"/>
              <a:gd name="connsiteX3-17" fmla="*/ 10000 w 10000"/>
              <a:gd name="connsiteY3-18" fmla="*/ 10000 h 10000"/>
              <a:gd name="connsiteX4-19" fmla="*/ 0 w 10000"/>
              <a:gd name="connsiteY4-20" fmla="*/ 10000 h 10000"/>
              <a:gd name="connsiteX0-21" fmla="*/ 0 w 10000"/>
              <a:gd name="connsiteY0-22" fmla="*/ 10000 h 10000"/>
              <a:gd name="connsiteX1-23" fmla="*/ 0 w 10000"/>
              <a:gd name="connsiteY1-24" fmla="*/ 0 h 10000"/>
              <a:gd name="connsiteX2-25" fmla="*/ 10000 w 10000"/>
              <a:gd name="connsiteY2-26" fmla="*/ 0 h 10000"/>
              <a:gd name="connsiteX3-27" fmla="*/ 10000 w 10000"/>
              <a:gd name="connsiteY3-28" fmla="*/ 10000 h 10000"/>
              <a:gd name="connsiteX4-29" fmla="*/ 0 w 10000"/>
              <a:gd name="connsiteY4-3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anose="02000603000000000000" pitchFamily="34" charset="0"/>
              <a:ea typeface="微軟正黑體" panose="020B0604030504040204" pitchFamily="34" charset="-120"/>
              <a:cs typeface="新細明體" panose="02020500000000000000" pitchFamily="-65" charset="-120"/>
            </a:endParaRPr>
          </a:p>
        </p:txBody>
      </p:sp>
      <p:sp>
        <p:nvSpPr>
          <p:cNvPr id="7" name="手繪多邊形 6"/>
          <p:cNvSpPr/>
          <p:nvPr userDrawn="1"/>
        </p:nvSpPr>
        <p:spPr>
          <a:xfrm rot="10800000" flipH="1">
            <a:off x="-43952" y="0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5143500 h 5143500"/>
              <a:gd name="connsiteX1-3" fmla="*/ 0 w 5143500"/>
              <a:gd name="connsiteY1-4" fmla="*/ 0 h 5143500"/>
              <a:gd name="connsiteX2-5" fmla="*/ 1628775 w 5143500"/>
              <a:gd name="connsiteY2-6" fmla="*/ 1619250 h 5143500"/>
              <a:gd name="connsiteX3-7" fmla="*/ 5143500 w 5143500"/>
              <a:gd name="connsiteY3-8" fmla="*/ 5143500 h 5143500"/>
              <a:gd name="connsiteX4" fmla="*/ 0 w 5143500"/>
              <a:gd name="connsiteY4" fmla="*/ 5143500 h 5143500"/>
              <a:gd name="connsiteX0-9" fmla="*/ 0 w 5143500"/>
              <a:gd name="connsiteY0-10" fmla="*/ 5143500 h 5143500"/>
              <a:gd name="connsiteX1-11" fmla="*/ 0 w 5143500"/>
              <a:gd name="connsiteY1-12" fmla="*/ 0 h 5143500"/>
              <a:gd name="connsiteX2-13" fmla="*/ 2726795 w 5143500"/>
              <a:gd name="connsiteY2-14" fmla="*/ 0 h 5143500"/>
              <a:gd name="connsiteX3-15" fmla="*/ 5143500 w 5143500"/>
              <a:gd name="connsiteY3-16" fmla="*/ 5143500 h 5143500"/>
              <a:gd name="connsiteX4-17" fmla="*/ 0 w 5143500"/>
              <a:gd name="connsiteY4-18" fmla="*/ 5143500 h 5143500"/>
              <a:gd name="connsiteX0-19" fmla="*/ 2481809 w 5143500"/>
              <a:gd name="connsiteY0-20" fmla="*/ 5143499 h 5143500"/>
              <a:gd name="connsiteX1-21" fmla="*/ 0 w 5143500"/>
              <a:gd name="connsiteY1-22" fmla="*/ 0 h 5143500"/>
              <a:gd name="connsiteX2-23" fmla="*/ 2726795 w 5143500"/>
              <a:gd name="connsiteY2-24" fmla="*/ 0 h 5143500"/>
              <a:gd name="connsiteX3-25" fmla="*/ 5143500 w 5143500"/>
              <a:gd name="connsiteY3-26" fmla="*/ 5143500 h 5143500"/>
              <a:gd name="connsiteX4-27" fmla="*/ 2481809 w 5143500"/>
              <a:gd name="connsiteY4-28" fmla="*/ 5143499 h 5143500"/>
              <a:gd name="connsiteX0-29" fmla="*/ 224986 w 2886677"/>
              <a:gd name="connsiteY0-30" fmla="*/ 5143500 h 5143501"/>
              <a:gd name="connsiteX1-31" fmla="*/ 0 w 2886677"/>
              <a:gd name="connsiteY1-32" fmla="*/ 0 h 5143501"/>
              <a:gd name="connsiteX2-33" fmla="*/ 469972 w 2886677"/>
              <a:gd name="connsiteY2-34" fmla="*/ 1 h 5143501"/>
              <a:gd name="connsiteX3-35" fmla="*/ 2886677 w 2886677"/>
              <a:gd name="connsiteY3-36" fmla="*/ 5143501 h 5143501"/>
              <a:gd name="connsiteX4-37" fmla="*/ 224986 w 2886677"/>
              <a:gd name="connsiteY4-38" fmla="*/ 5143500 h 5143501"/>
              <a:gd name="connsiteX0-39" fmla="*/ 0 w 2661691"/>
              <a:gd name="connsiteY0-40" fmla="*/ 5143500 h 5143501"/>
              <a:gd name="connsiteX1-41" fmla="*/ 288489 w 2661691"/>
              <a:gd name="connsiteY1-42" fmla="*/ 0 h 5143501"/>
              <a:gd name="connsiteX2-43" fmla="*/ 244986 w 2661691"/>
              <a:gd name="connsiteY2-44" fmla="*/ 1 h 5143501"/>
              <a:gd name="connsiteX3-45" fmla="*/ 2661691 w 2661691"/>
              <a:gd name="connsiteY3-46" fmla="*/ 5143501 h 5143501"/>
              <a:gd name="connsiteX4-47" fmla="*/ 0 w 2661691"/>
              <a:gd name="connsiteY4-48" fmla="*/ 5143500 h 5143501"/>
              <a:gd name="connsiteX0-49" fmla="*/ 43503 w 2416705"/>
              <a:gd name="connsiteY0-50" fmla="*/ 5143500 h 5143501"/>
              <a:gd name="connsiteX1-51" fmla="*/ 43503 w 2416705"/>
              <a:gd name="connsiteY1-52" fmla="*/ 0 h 5143501"/>
              <a:gd name="connsiteX2-53" fmla="*/ 0 w 2416705"/>
              <a:gd name="connsiteY2-54" fmla="*/ 1 h 5143501"/>
              <a:gd name="connsiteX3-55" fmla="*/ 2416705 w 2416705"/>
              <a:gd name="connsiteY3-56" fmla="*/ 5143501 h 5143501"/>
              <a:gd name="connsiteX4-57" fmla="*/ 43503 w 2416705"/>
              <a:gd name="connsiteY4-58" fmla="*/ 5143500 h 51435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aseline="0">
              <a:latin typeface="Gill Sans MT" panose="02000603000000000000" pitchFamily="34" charset="0"/>
              <a:ea typeface="Noto Sans CJK SC Medium" pitchFamily="34" charset="-128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500000">
            <a:off x="831686" y="-31434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-1" fmla="*/ 13204 w 238228"/>
              <a:gd name="connsiteY0-2" fmla="*/ 0 h 5940000"/>
              <a:gd name="connsiteX1-3" fmla="*/ 238228 w 238228"/>
              <a:gd name="connsiteY1-4" fmla="*/ 0 h 5940000"/>
              <a:gd name="connsiteX2-5" fmla="*/ 238228 w 238228"/>
              <a:gd name="connsiteY2-6" fmla="*/ 5940000 h 5940000"/>
              <a:gd name="connsiteX3-7" fmla="*/ 13204 w 238228"/>
              <a:gd name="connsiteY3-8" fmla="*/ 5940000 h 5940000"/>
              <a:gd name="connsiteX4-9" fmla="*/ 0 w 238228"/>
              <a:gd name="connsiteY4-10" fmla="*/ 4730313 h 5940000"/>
              <a:gd name="connsiteX5" fmla="*/ 13204 w 238228"/>
              <a:gd name="connsiteY5" fmla="*/ 0 h 5940000"/>
              <a:gd name="connsiteX0-11" fmla="*/ 13204 w 238228"/>
              <a:gd name="connsiteY0-12" fmla="*/ 0 h 5940000"/>
              <a:gd name="connsiteX1-13" fmla="*/ 238228 w 238228"/>
              <a:gd name="connsiteY1-14" fmla="*/ 0 h 5940000"/>
              <a:gd name="connsiteX2-15" fmla="*/ 233662 w 238228"/>
              <a:gd name="connsiteY2-16" fmla="*/ 5231404 h 5940000"/>
              <a:gd name="connsiteX3-17" fmla="*/ 238228 w 238228"/>
              <a:gd name="connsiteY3-18" fmla="*/ 5940000 h 5940000"/>
              <a:gd name="connsiteX4-19" fmla="*/ 13204 w 238228"/>
              <a:gd name="connsiteY4-20" fmla="*/ 5940000 h 5940000"/>
              <a:gd name="connsiteX5-21" fmla="*/ 0 w 238228"/>
              <a:gd name="connsiteY5-22" fmla="*/ 4730313 h 5940000"/>
              <a:gd name="connsiteX6" fmla="*/ 13204 w 238228"/>
              <a:gd name="connsiteY6" fmla="*/ 0 h 5940000"/>
              <a:gd name="connsiteX0-23" fmla="*/ 13204 w 238228"/>
              <a:gd name="connsiteY0-24" fmla="*/ 5940000 h 6031440"/>
              <a:gd name="connsiteX1-25" fmla="*/ 0 w 238228"/>
              <a:gd name="connsiteY1-26" fmla="*/ 4730313 h 6031440"/>
              <a:gd name="connsiteX2-27" fmla="*/ 13204 w 238228"/>
              <a:gd name="connsiteY2-28" fmla="*/ 0 h 6031440"/>
              <a:gd name="connsiteX3-29" fmla="*/ 238228 w 238228"/>
              <a:gd name="connsiteY3-30" fmla="*/ 0 h 6031440"/>
              <a:gd name="connsiteX4-31" fmla="*/ 233662 w 238228"/>
              <a:gd name="connsiteY4-32" fmla="*/ 5231404 h 6031440"/>
              <a:gd name="connsiteX5-33" fmla="*/ 238228 w 238228"/>
              <a:gd name="connsiteY5-34" fmla="*/ 5940000 h 6031440"/>
              <a:gd name="connsiteX6-35" fmla="*/ 104644 w 238228"/>
              <a:gd name="connsiteY6-36" fmla="*/ 6031440 h 6031440"/>
              <a:gd name="connsiteX0-37" fmla="*/ 13204 w 238228"/>
              <a:gd name="connsiteY0-38" fmla="*/ 5940000 h 5940000"/>
              <a:gd name="connsiteX1-39" fmla="*/ 0 w 238228"/>
              <a:gd name="connsiteY1-40" fmla="*/ 4730313 h 5940000"/>
              <a:gd name="connsiteX2-41" fmla="*/ 13204 w 238228"/>
              <a:gd name="connsiteY2-42" fmla="*/ 0 h 5940000"/>
              <a:gd name="connsiteX3-43" fmla="*/ 238228 w 238228"/>
              <a:gd name="connsiteY3-44" fmla="*/ 0 h 5940000"/>
              <a:gd name="connsiteX4-45" fmla="*/ 233662 w 238228"/>
              <a:gd name="connsiteY4-46" fmla="*/ 5231404 h 5940000"/>
              <a:gd name="connsiteX5-47" fmla="*/ 238228 w 238228"/>
              <a:gd name="connsiteY5-48" fmla="*/ 5940000 h 5940000"/>
              <a:gd name="connsiteX0-49" fmla="*/ 13204 w 238228"/>
              <a:gd name="connsiteY0-50" fmla="*/ 5940000 h 5940000"/>
              <a:gd name="connsiteX1-51" fmla="*/ 0 w 238228"/>
              <a:gd name="connsiteY1-52" fmla="*/ 4730313 h 5940000"/>
              <a:gd name="connsiteX2-53" fmla="*/ 13204 w 238228"/>
              <a:gd name="connsiteY2-54" fmla="*/ 0 h 5940000"/>
              <a:gd name="connsiteX3-55" fmla="*/ 238228 w 238228"/>
              <a:gd name="connsiteY3-56" fmla="*/ 0 h 5940000"/>
              <a:gd name="connsiteX4-57" fmla="*/ 233662 w 238228"/>
              <a:gd name="connsiteY4-58" fmla="*/ 5231404 h 5940000"/>
              <a:gd name="connsiteX0-59" fmla="*/ 0 w 238228"/>
              <a:gd name="connsiteY0-60" fmla="*/ 4730313 h 5231404"/>
              <a:gd name="connsiteX1-61" fmla="*/ 13204 w 238228"/>
              <a:gd name="connsiteY1-62" fmla="*/ 0 h 5231404"/>
              <a:gd name="connsiteX2-63" fmla="*/ 238228 w 238228"/>
              <a:gd name="connsiteY2-64" fmla="*/ 0 h 5231404"/>
              <a:gd name="connsiteX3-65" fmla="*/ 233662 w 238228"/>
              <a:gd name="connsiteY3-66" fmla="*/ 5231404 h 5231404"/>
              <a:gd name="connsiteX0-67" fmla="*/ 25527 w 263755"/>
              <a:gd name="connsiteY0-68" fmla="*/ 5354752 h 5855843"/>
              <a:gd name="connsiteX1-69" fmla="*/ 31368 w 263755"/>
              <a:gd name="connsiteY1-70" fmla="*/ 788385 h 5855843"/>
              <a:gd name="connsiteX2-71" fmla="*/ 38731 w 263755"/>
              <a:gd name="connsiteY2-72" fmla="*/ 624439 h 5855843"/>
              <a:gd name="connsiteX3-73" fmla="*/ 263755 w 263755"/>
              <a:gd name="connsiteY3-74" fmla="*/ 624439 h 5855843"/>
              <a:gd name="connsiteX4-75" fmla="*/ 259189 w 263755"/>
              <a:gd name="connsiteY4-76" fmla="*/ 5855843 h 5855843"/>
              <a:gd name="connsiteX0-77" fmla="*/ 25527 w 276123"/>
              <a:gd name="connsiteY0-78" fmla="*/ 5354752 h 5855843"/>
              <a:gd name="connsiteX1-79" fmla="*/ 31368 w 276123"/>
              <a:gd name="connsiteY1-80" fmla="*/ 788385 h 5855843"/>
              <a:gd name="connsiteX2-81" fmla="*/ 38731 w 276123"/>
              <a:gd name="connsiteY2-82" fmla="*/ 624439 h 5855843"/>
              <a:gd name="connsiteX3-83" fmla="*/ 263755 w 276123"/>
              <a:gd name="connsiteY3-84" fmla="*/ 624439 h 5855843"/>
              <a:gd name="connsiteX4-85" fmla="*/ 276123 w 276123"/>
              <a:gd name="connsiteY4-86" fmla="*/ 709449 h 5855843"/>
              <a:gd name="connsiteX5-87" fmla="*/ 259189 w 276123"/>
              <a:gd name="connsiteY5-88" fmla="*/ 5855843 h 5855843"/>
              <a:gd name="connsiteX0-89" fmla="*/ 25527 w 276123"/>
              <a:gd name="connsiteY0-90" fmla="*/ 5354752 h 5855843"/>
              <a:gd name="connsiteX1-91" fmla="*/ 31368 w 276123"/>
              <a:gd name="connsiteY1-92" fmla="*/ 788385 h 5855843"/>
              <a:gd name="connsiteX2-93" fmla="*/ 38731 w 276123"/>
              <a:gd name="connsiteY2-94" fmla="*/ 624439 h 5855843"/>
              <a:gd name="connsiteX3-95" fmla="*/ 263755 w 276123"/>
              <a:gd name="connsiteY3-96" fmla="*/ 624439 h 5855843"/>
              <a:gd name="connsiteX4-97" fmla="*/ 276123 w 276123"/>
              <a:gd name="connsiteY4-98" fmla="*/ 709449 h 5855843"/>
              <a:gd name="connsiteX5-99" fmla="*/ 259189 w 276123"/>
              <a:gd name="connsiteY5-100" fmla="*/ 5855843 h 5855843"/>
              <a:gd name="connsiteX0-101" fmla="*/ 25527 w 276123"/>
              <a:gd name="connsiteY0-102" fmla="*/ 5354752 h 5855843"/>
              <a:gd name="connsiteX1-103" fmla="*/ 31368 w 276123"/>
              <a:gd name="connsiteY1-104" fmla="*/ 788385 h 5855843"/>
              <a:gd name="connsiteX2-105" fmla="*/ 38731 w 276123"/>
              <a:gd name="connsiteY2-106" fmla="*/ 624439 h 5855843"/>
              <a:gd name="connsiteX3-107" fmla="*/ 263755 w 276123"/>
              <a:gd name="connsiteY3-108" fmla="*/ 624439 h 5855843"/>
              <a:gd name="connsiteX4-109" fmla="*/ 276123 w 276123"/>
              <a:gd name="connsiteY4-110" fmla="*/ 709449 h 5855843"/>
              <a:gd name="connsiteX5-111" fmla="*/ 259189 w 276123"/>
              <a:gd name="connsiteY5-112" fmla="*/ 5855843 h 5855843"/>
              <a:gd name="connsiteX0-113" fmla="*/ 25527 w 303320"/>
              <a:gd name="connsiteY0-114" fmla="*/ 5517200 h 6018291"/>
              <a:gd name="connsiteX1-115" fmla="*/ 31368 w 303320"/>
              <a:gd name="connsiteY1-116" fmla="*/ 950833 h 6018291"/>
              <a:gd name="connsiteX2-117" fmla="*/ 38731 w 303320"/>
              <a:gd name="connsiteY2-118" fmla="*/ 786887 h 6018291"/>
              <a:gd name="connsiteX3-119" fmla="*/ 263755 w 303320"/>
              <a:gd name="connsiteY3-120" fmla="*/ 786887 h 6018291"/>
              <a:gd name="connsiteX4-121" fmla="*/ 276123 w 303320"/>
              <a:gd name="connsiteY4-122" fmla="*/ 871897 h 6018291"/>
              <a:gd name="connsiteX5-123" fmla="*/ 259189 w 303320"/>
              <a:gd name="connsiteY5-124" fmla="*/ 6018291 h 6018291"/>
              <a:gd name="connsiteX0-125" fmla="*/ 27588 w 278184"/>
              <a:gd name="connsiteY0-126" fmla="*/ 5517204 h 6018295"/>
              <a:gd name="connsiteX1-127" fmla="*/ 33429 w 278184"/>
              <a:gd name="connsiteY1-128" fmla="*/ 950837 h 6018295"/>
              <a:gd name="connsiteX2-129" fmla="*/ 40792 w 278184"/>
              <a:gd name="connsiteY2-130" fmla="*/ 786891 h 6018295"/>
              <a:gd name="connsiteX3-131" fmla="*/ 278184 w 278184"/>
              <a:gd name="connsiteY3-132" fmla="*/ 871901 h 6018295"/>
              <a:gd name="connsiteX4-133" fmla="*/ 261250 w 278184"/>
              <a:gd name="connsiteY4-134" fmla="*/ 6018295 h 6018295"/>
              <a:gd name="connsiteX0-135" fmla="*/ 34378 w 316483"/>
              <a:gd name="connsiteY0-136" fmla="*/ 5517204 h 6018295"/>
              <a:gd name="connsiteX1-137" fmla="*/ 40219 w 316483"/>
              <a:gd name="connsiteY1-138" fmla="*/ 950837 h 6018295"/>
              <a:gd name="connsiteX2-139" fmla="*/ 275691 w 316483"/>
              <a:gd name="connsiteY2-140" fmla="*/ 597150 h 6018295"/>
              <a:gd name="connsiteX3-141" fmla="*/ 284974 w 316483"/>
              <a:gd name="connsiteY3-142" fmla="*/ 871901 h 6018295"/>
              <a:gd name="connsiteX4-143" fmla="*/ 268040 w 316483"/>
              <a:gd name="connsiteY4-144" fmla="*/ 6018295 h 6018295"/>
              <a:gd name="connsiteX0-145" fmla="*/ 34378 w 316483"/>
              <a:gd name="connsiteY0-146" fmla="*/ 5517204 h 6018295"/>
              <a:gd name="connsiteX1-147" fmla="*/ 40219 w 316483"/>
              <a:gd name="connsiteY1-148" fmla="*/ 950837 h 6018295"/>
              <a:gd name="connsiteX2-149" fmla="*/ 275691 w 316483"/>
              <a:gd name="connsiteY2-150" fmla="*/ 597150 h 6018295"/>
              <a:gd name="connsiteX3-151" fmla="*/ 284974 w 316483"/>
              <a:gd name="connsiteY3-152" fmla="*/ 871901 h 6018295"/>
              <a:gd name="connsiteX4-153" fmla="*/ 268040 w 316483"/>
              <a:gd name="connsiteY4-154" fmla="*/ 6018295 h 6018295"/>
              <a:gd name="connsiteX0-155" fmla="*/ 34378 w 316483"/>
              <a:gd name="connsiteY0-156" fmla="*/ 5517204 h 6018295"/>
              <a:gd name="connsiteX1-157" fmla="*/ 40219 w 316483"/>
              <a:gd name="connsiteY1-158" fmla="*/ 950837 h 6018295"/>
              <a:gd name="connsiteX2-159" fmla="*/ 275691 w 316483"/>
              <a:gd name="connsiteY2-160" fmla="*/ 597150 h 6018295"/>
              <a:gd name="connsiteX3-161" fmla="*/ 284974 w 316483"/>
              <a:gd name="connsiteY3-162" fmla="*/ 871901 h 6018295"/>
              <a:gd name="connsiteX4-163" fmla="*/ 268040 w 316483"/>
              <a:gd name="connsiteY4-164" fmla="*/ 6018295 h 6018295"/>
              <a:gd name="connsiteX0-165" fmla="*/ 34378 w 316483"/>
              <a:gd name="connsiteY0-166" fmla="*/ 5517204 h 6018295"/>
              <a:gd name="connsiteX1-167" fmla="*/ 40219 w 316483"/>
              <a:gd name="connsiteY1-168" fmla="*/ 950837 h 6018295"/>
              <a:gd name="connsiteX2-169" fmla="*/ 275691 w 316483"/>
              <a:gd name="connsiteY2-170" fmla="*/ 597150 h 6018295"/>
              <a:gd name="connsiteX3-171" fmla="*/ 284974 w 316483"/>
              <a:gd name="connsiteY3-172" fmla="*/ 871901 h 6018295"/>
              <a:gd name="connsiteX4-173" fmla="*/ 268040 w 316483"/>
              <a:gd name="connsiteY4-174" fmla="*/ 6018295 h 6018295"/>
              <a:gd name="connsiteX0-175" fmla="*/ 69355 w 319951"/>
              <a:gd name="connsiteY0-176" fmla="*/ 5517204 h 6018295"/>
              <a:gd name="connsiteX1-177" fmla="*/ 75196 w 319951"/>
              <a:gd name="connsiteY1-178" fmla="*/ 950837 h 6018295"/>
              <a:gd name="connsiteX2-179" fmla="*/ 188304 w 319951"/>
              <a:gd name="connsiteY2-180" fmla="*/ 654210 h 6018295"/>
              <a:gd name="connsiteX3-181" fmla="*/ 319951 w 319951"/>
              <a:gd name="connsiteY3-182" fmla="*/ 871901 h 6018295"/>
              <a:gd name="connsiteX4-183" fmla="*/ 303017 w 319951"/>
              <a:gd name="connsiteY4-184" fmla="*/ 6018295 h 6018295"/>
              <a:gd name="connsiteX0-185" fmla="*/ 53084 w 303680"/>
              <a:gd name="connsiteY0-186" fmla="*/ 5517204 h 6018295"/>
              <a:gd name="connsiteX1-187" fmla="*/ 58925 w 303680"/>
              <a:gd name="connsiteY1-188" fmla="*/ 950837 h 6018295"/>
              <a:gd name="connsiteX2-189" fmla="*/ 188304 w 303680"/>
              <a:gd name="connsiteY2-190" fmla="*/ 795595 h 6018295"/>
              <a:gd name="connsiteX3-191" fmla="*/ 303680 w 303680"/>
              <a:gd name="connsiteY3-192" fmla="*/ 871901 h 6018295"/>
              <a:gd name="connsiteX4-193" fmla="*/ 286746 w 303680"/>
              <a:gd name="connsiteY4-194" fmla="*/ 6018295 h 6018295"/>
              <a:gd name="connsiteX0-195" fmla="*/ 16696 w 267292"/>
              <a:gd name="connsiteY0-196" fmla="*/ 5517204 h 6018295"/>
              <a:gd name="connsiteX1-197" fmla="*/ 22537 w 267292"/>
              <a:gd name="connsiteY1-198" fmla="*/ 950837 h 6018295"/>
              <a:gd name="connsiteX2-199" fmla="*/ 151916 w 267292"/>
              <a:gd name="connsiteY2-200" fmla="*/ 795595 h 6018295"/>
              <a:gd name="connsiteX3-201" fmla="*/ 267292 w 267292"/>
              <a:gd name="connsiteY3-202" fmla="*/ 871901 h 6018295"/>
              <a:gd name="connsiteX4-203" fmla="*/ 250358 w 267292"/>
              <a:gd name="connsiteY4-204" fmla="*/ 6018295 h 6018295"/>
              <a:gd name="connsiteX0-205" fmla="*/ 16696 w 267292"/>
              <a:gd name="connsiteY0-206" fmla="*/ 5517204 h 6018295"/>
              <a:gd name="connsiteX1-207" fmla="*/ 22537 w 267292"/>
              <a:gd name="connsiteY1-208" fmla="*/ 950837 h 6018295"/>
              <a:gd name="connsiteX2-209" fmla="*/ 151916 w 267292"/>
              <a:gd name="connsiteY2-210" fmla="*/ 795595 h 6018295"/>
              <a:gd name="connsiteX3-211" fmla="*/ 267292 w 267292"/>
              <a:gd name="connsiteY3-212" fmla="*/ 871901 h 6018295"/>
              <a:gd name="connsiteX4-213" fmla="*/ 250358 w 267292"/>
              <a:gd name="connsiteY4-214" fmla="*/ 6018295 h 6018295"/>
              <a:gd name="connsiteX0-215" fmla="*/ 11098 w 261694"/>
              <a:gd name="connsiteY0-216" fmla="*/ 5517204 h 6018295"/>
              <a:gd name="connsiteX1-217" fmla="*/ 16939 w 261694"/>
              <a:gd name="connsiteY1-218" fmla="*/ 950837 h 6018295"/>
              <a:gd name="connsiteX2-219" fmla="*/ 146318 w 261694"/>
              <a:gd name="connsiteY2-220" fmla="*/ 795595 h 6018295"/>
              <a:gd name="connsiteX3-221" fmla="*/ 261694 w 261694"/>
              <a:gd name="connsiteY3-222" fmla="*/ 871901 h 6018295"/>
              <a:gd name="connsiteX4-223" fmla="*/ 244760 w 261694"/>
              <a:gd name="connsiteY4-224" fmla="*/ 6018295 h 6018295"/>
              <a:gd name="connsiteX0-225" fmla="*/ 11098 w 267554"/>
              <a:gd name="connsiteY0-226" fmla="*/ 5517204 h 6018295"/>
              <a:gd name="connsiteX1-227" fmla="*/ 16939 w 267554"/>
              <a:gd name="connsiteY1-228" fmla="*/ 950837 h 6018295"/>
              <a:gd name="connsiteX2-229" fmla="*/ 146318 w 267554"/>
              <a:gd name="connsiteY2-230" fmla="*/ 795595 h 6018295"/>
              <a:gd name="connsiteX3-231" fmla="*/ 261694 w 267554"/>
              <a:gd name="connsiteY3-232" fmla="*/ 871901 h 6018295"/>
              <a:gd name="connsiteX4-233" fmla="*/ 244760 w 267554"/>
              <a:gd name="connsiteY4-234" fmla="*/ 6018295 h 6018295"/>
              <a:gd name="connsiteX0-235" fmla="*/ 14720 w 271176"/>
              <a:gd name="connsiteY0-236" fmla="*/ 4734765 h 5235856"/>
              <a:gd name="connsiteX1-237" fmla="*/ 20561 w 271176"/>
              <a:gd name="connsiteY1-238" fmla="*/ 168398 h 5235856"/>
              <a:gd name="connsiteX2-239" fmla="*/ 149940 w 271176"/>
              <a:gd name="connsiteY2-240" fmla="*/ 13156 h 5235856"/>
              <a:gd name="connsiteX3-241" fmla="*/ 265316 w 271176"/>
              <a:gd name="connsiteY3-242" fmla="*/ 89462 h 5235856"/>
              <a:gd name="connsiteX4-243" fmla="*/ 248382 w 271176"/>
              <a:gd name="connsiteY4-244" fmla="*/ 5235856 h 5235856"/>
              <a:gd name="connsiteX0-245" fmla="*/ 14720 w 271176"/>
              <a:gd name="connsiteY0-246" fmla="*/ 4734765 h 5235856"/>
              <a:gd name="connsiteX1-247" fmla="*/ 20561 w 271176"/>
              <a:gd name="connsiteY1-248" fmla="*/ 168398 h 5235856"/>
              <a:gd name="connsiteX2-249" fmla="*/ 149940 w 271176"/>
              <a:gd name="connsiteY2-250" fmla="*/ 13156 h 5235856"/>
              <a:gd name="connsiteX3-251" fmla="*/ 265316 w 271176"/>
              <a:gd name="connsiteY3-252" fmla="*/ 89462 h 5235856"/>
              <a:gd name="connsiteX4-253" fmla="*/ 248382 w 271176"/>
              <a:gd name="connsiteY4-254" fmla="*/ 5235856 h 5235856"/>
              <a:gd name="connsiteX0-255" fmla="*/ 14720 w 271176"/>
              <a:gd name="connsiteY0-256" fmla="*/ 4734765 h 5235856"/>
              <a:gd name="connsiteX1-257" fmla="*/ 20561 w 271176"/>
              <a:gd name="connsiteY1-258" fmla="*/ 168398 h 5235856"/>
              <a:gd name="connsiteX2-259" fmla="*/ 149940 w 271176"/>
              <a:gd name="connsiteY2-260" fmla="*/ 13156 h 5235856"/>
              <a:gd name="connsiteX3-261" fmla="*/ 265316 w 271176"/>
              <a:gd name="connsiteY3-262" fmla="*/ 89462 h 5235856"/>
              <a:gd name="connsiteX4-263" fmla="*/ 248382 w 271176"/>
              <a:gd name="connsiteY4-264" fmla="*/ 5235856 h 5235856"/>
              <a:gd name="connsiteX0-265" fmla="*/ 14720 w 300269"/>
              <a:gd name="connsiteY0-266" fmla="*/ 4793681 h 5294772"/>
              <a:gd name="connsiteX1-267" fmla="*/ 20561 w 300269"/>
              <a:gd name="connsiteY1-268" fmla="*/ 227314 h 5294772"/>
              <a:gd name="connsiteX2-269" fmla="*/ 149940 w 300269"/>
              <a:gd name="connsiteY2-270" fmla="*/ 72072 h 5294772"/>
              <a:gd name="connsiteX3-271" fmla="*/ 265316 w 300269"/>
              <a:gd name="connsiteY3-272" fmla="*/ 148378 h 5294772"/>
              <a:gd name="connsiteX4-273" fmla="*/ 248382 w 300269"/>
              <a:gd name="connsiteY4-274" fmla="*/ 5294772 h 5294772"/>
              <a:gd name="connsiteX0-275" fmla="*/ 14720 w 300269"/>
              <a:gd name="connsiteY0-276" fmla="*/ 4793681 h 5294772"/>
              <a:gd name="connsiteX1-277" fmla="*/ 20561 w 300269"/>
              <a:gd name="connsiteY1-278" fmla="*/ 227314 h 5294772"/>
              <a:gd name="connsiteX2-279" fmla="*/ 149940 w 300269"/>
              <a:gd name="connsiteY2-280" fmla="*/ 72072 h 5294772"/>
              <a:gd name="connsiteX3-281" fmla="*/ 265316 w 300269"/>
              <a:gd name="connsiteY3-282" fmla="*/ 148378 h 5294772"/>
              <a:gd name="connsiteX4-283" fmla="*/ 248382 w 300269"/>
              <a:gd name="connsiteY4-284" fmla="*/ 5294772 h 5294772"/>
              <a:gd name="connsiteX0-285" fmla="*/ 11098 w 296647"/>
              <a:gd name="connsiteY0-286" fmla="*/ 4793681 h 5294772"/>
              <a:gd name="connsiteX1-287" fmla="*/ 16939 w 296647"/>
              <a:gd name="connsiteY1-288" fmla="*/ 227314 h 5294772"/>
              <a:gd name="connsiteX2-289" fmla="*/ 146318 w 296647"/>
              <a:gd name="connsiteY2-290" fmla="*/ 72072 h 5294772"/>
              <a:gd name="connsiteX3-291" fmla="*/ 261694 w 296647"/>
              <a:gd name="connsiteY3-292" fmla="*/ 148378 h 5294772"/>
              <a:gd name="connsiteX4-293" fmla="*/ 244760 w 296647"/>
              <a:gd name="connsiteY4-294" fmla="*/ 5294772 h 5294772"/>
              <a:gd name="connsiteX0-295" fmla="*/ 11098 w 296647"/>
              <a:gd name="connsiteY0-296" fmla="*/ 4793681 h 5294772"/>
              <a:gd name="connsiteX1-297" fmla="*/ 16939 w 296647"/>
              <a:gd name="connsiteY1-298" fmla="*/ 227314 h 5294772"/>
              <a:gd name="connsiteX2-299" fmla="*/ 146318 w 296647"/>
              <a:gd name="connsiteY2-300" fmla="*/ 72072 h 5294772"/>
              <a:gd name="connsiteX3-301" fmla="*/ 261694 w 296647"/>
              <a:gd name="connsiteY3-302" fmla="*/ 148378 h 5294772"/>
              <a:gd name="connsiteX4-303" fmla="*/ 244760 w 296647"/>
              <a:gd name="connsiteY4-304" fmla="*/ 5294772 h 5294772"/>
              <a:gd name="connsiteX0-305" fmla="*/ 11098 w 261694"/>
              <a:gd name="connsiteY0-306" fmla="*/ 4721609 h 5222700"/>
              <a:gd name="connsiteX1-307" fmla="*/ 16939 w 261694"/>
              <a:gd name="connsiteY1-308" fmla="*/ 155242 h 5222700"/>
              <a:gd name="connsiteX2-309" fmla="*/ 146318 w 261694"/>
              <a:gd name="connsiteY2-310" fmla="*/ 0 h 5222700"/>
              <a:gd name="connsiteX3-311" fmla="*/ 261694 w 261694"/>
              <a:gd name="connsiteY3-312" fmla="*/ 76306 h 5222700"/>
              <a:gd name="connsiteX4-313" fmla="*/ 244760 w 261694"/>
              <a:gd name="connsiteY4-314" fmla="*/ 5222700 h 5222700"/>
              <a:gd name="connsiteX0-315" fmla="*/ 11098 w 261694"/>
              <a:gd name="connsiteY0-316" fmla="*/ 5489879 h 5990970"/>
              <a:gd name="connsiteX1-317" fmla="*/ 16939 w 261694"/>
              <a:gd name="connsiteY1-318" fmla="*/ 923512 h 5990970"/>
              <a:gd name="connsiteX2-319" fmla="*/ 261694 w 261694"/>
              <a:gd name="connsiteY2-320" fmla="*/ 844576 h 5990970"/>
              <a:gd name="connsiteX3-321" fmla="*/ 244760 w 261694"/>
              <a:gd name="connsiteY3-322" fmla="*/ 5990970 h 5990970"/>
              <a:gd name="connsiteX0-323" fmla="*/ 11098 w 261694"/>
              <a:gd name="connsiteY0-324" fmla="*/ 5340584 h 5841675"/>
              <a:gd name="connsiteX1-325" fmla="*/ 16939 w 261694"/>
              <a:gd name="connsiteY1-326" fmla="*/ 774217 h 5841675"/>
              <a:gd name="connsiteX2-327" fmla="*/ 261694 w 261694"/>
              <a:gd name="connsiteY2-328" fmla="*/ 695281 h 5841675"/>
              <a:gd name="connsiteX3-329" fmla="*/ 244760 w 261694"/>
              <a:gd name="connsiteY3-330" fmla="*/ 5841675 h 5841675"/>
              <a:gd name="connsiteX0-331" fmla="*/ 11098 w 261694"/>
              <a:gd name="connsiteY0-332" fmla="*/ 4645303 h 5146394"/>
              <a:gd name="connsiteX1-333" fmla="*/ 16939 w 261694"/>
              <a:gd name="connsiteY1-334" fmla="*/ 78936 h 5146394"/>
              <a:gd name="connsiteX2-335" fmla="*/ 261694 w 261694"/>
              <a:gd name="connsiteY2-336" fmla="*/ 0 h 5146394"/>
              <a:gd name="connsiteX3-337" fmla="*/ 244760 w 261694"/>
              <a:gd name="connsiteY3-338" fmla="*/ 5146394 h 51463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 baseline="0">
              <a:solidFill>
                <a:schemeClr val="tx1"/>
              </a:solidFill>
              <a:latin typeface="Gill Sans MT" panose="02000603000000000000" pitchFamily="34" charset="0"/>
              <a:ea typeface="Noto Sans CJK SC Medium" pitchFamily="34" charset="-128"/>
              <a:cs typeface="新細明體" panose="02020500000000000000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0" y="1959683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bg1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3pPr>
          </a:lstStyle>
          <a:p>
            <a:r>
              <a:rPr lang="en-US" altLang="zh-TW" dirty="0" smtClean="0"/>
              <a:t>Divider Title </a:t>
            </a:r>
            <a:r>
              <a:rPr lang="zh-TW" altLang="en-US" dirty="0" smtClean="0"/>
              <a:t>分隔頁</a:t>
            </a:r>
          </a:p>
          <a:p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 rot="10800000" flipH="1">
            <a:off x="0" y="-22579"/>
            <a:ext cx="4945870" cy="5166077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5143500 h 5143500"/>
              <a:gd name="connsiteX1-3" fmla="*/ 0 w 5143500"/>
              <a:gd name="connsiteY1-4" fmla="*/ 0 h 5143500"/>
              <a:gd name="connsiteX2-5" fmla="*/ 1628775 w 5143500"/>
              <a:gd name="connsiteY2-6" fmla="*/ 1619250 h 5143500"/>
              <a:gd name="connsiteX3-7" fmla="*/ 5143500 w 5143500"/>
              <a:gd name="connsiteY3-8" fmla="*/ 5143500 h 5143500"/>
              <a:gd name="connsiteX4" fmla="*/ 0 w 5143500"/>
              <a:gd name="connsiteY4" fmla="*/ 5143500 h 5143500"/>
              <a:gd name="connsiteX0-9" fmla="*/ 0 w 5143500"/>
              <a:gd name="connsiteY0-10" fmla="*/ 5143500 h 5143500"/>
              <a:gd name="connsiteX1-11" fmla="*/ 0 w 5143500"/>
              <a:gd name="connsiteY1-12" fmla="*/ 0 h 5143500"/>
              <a:gd name="connsiteX2-13" fmla="*/ 2726795 w 5143500"/>
              <a:gd name="connsiteY2-14" fmla="*/ 0 h 5143500"/>
              <a:gd name="connsiteX3-15" fmla="*/ 5143500 w 5143500"/>
              <a:gd name="connsiteY3-16" fmla="*/ 5143500 h 5143500"/>
              <a:gd name="connsiteX4-17" fmla="*/ 0 w 5143500"/>
              <a:gd name="connsiteY4-18" fmla="*/ 5143500 h 5143500"/>
              <a:gd name="connsiteX0-19" fmla="*/ 0 w 5143500"/>
              <a:gd name="connsiteY0-20" fmla="*/ 5143500 h 5166077"/>
              <a:gd name="connsiteX1-21" fmla="*/ 0 w 5143500"/>
              <a:gd name="connsiteY1-22" fmla="*/ 0 h 5166077"/>
              <a:gd name="connsiteX2-23" fmla="*/ 2726795 w 5143500"/>
              <a:gd name="connsiteY2-24" fmla="*/ 0 h 5166077"/>
              <a:gd name="connsiteX3-25" fmla="*/ 5143500 w 5143500"/>
              <a:gd name="connsiteY3-26" fmla="*/ 5143500 h 5166077"/>
              <a:gd name="connsiteX4-27" fmla="*/ 209782 w 5143500"/>
              <a:gd name="connsiteY4-28" fmla="*/ 5166077 h 5166077"/>
              <a:gd name="connsiteX5" fmla="*/ 0 w 5143500"/>
              <a:gd name="connsiteY5" fmla="*/ 5143500 h 5166077"/>
              <a:gd name="connsiteX0-29" fmla="*/ 0 w 5143500"/>
              <a:gd name="connsiteY0-30" fmla="*/ 5143500 h 5166077"/>
              <a:gd name="connsiteX1-31" fmla="*/ 0 w 5143500"/>
              <a:gd name="connsiteY1-32" fmla="*/ 0 h 5166077"/>
              <a:gd name="connsiteX2-33" fmla="*/ 198495 w 5143500"/>
              <a:gd name="connsiteY2-34" fmla="*/ 18342 h 5166077"/>
              <a:gd name="connsiteX3-35" fmla="*/ 2726795 w 5143500"/>
              <a:gd name="connsiteY3-36" fmla="*/ 0 h 5166077"/>
              <a:gd name="connsiteX4-37" fmla="*/ 5143500 w 5143500"/>
              <a:gd name="connsiteY4-38" fmla="*/ 5143500 h 5166077"/>
              <a:gd name="connsiteX5-39" fmla="*/ 209782 w 5143500"/>
              <a:gd name="connsiteY5-40" fmla="*/ 5166077 h 5166077"/>
              <a:gd name="connsiteX6" fmla="*/ 0 w 5143500"/>
              <a:gd name="connsiteY6" fmla="*/ 5143500 h 5166077"/>
              <a:gd name="connsiteX0-41" fmla="*/ 0 w 5143500"/>
              <a:gd name="connsiteY0-42" fmla="*/ 5143500 h 5166077"/>
              <a:gd name="connsiteX1-43" fmla="*/ 198495 w 5143500"/>
              <a:gd name="connsiteY1-44" fmla="*/ 18342 h 5166077"/>
              <a:gd name="connsiteX2-45" fmla="*/ 2726795 w 5143500"/>
              <a:gd name="connsiteY2-46" fmla="*/ 0 h 5166077"/>
              <a:gd name="connsiteX3-47" fmla="*/ 5143500 w 5143500"/>
              <a:gd name="connsiteY3-48" fmla="*/ 5143500 h 5166077"/>
              <a:gd name="connsiteX4-49" fmla="*/ 209782 w 5143500"/>
              <a:gd name="connsiteY4-50" fmla="*/ 5166077 h 5166077"/>
              <a:gd name="connsiteX5-51" fmla="*/ 0 w 5143500"/>
              <a:gd name="connsiteY5-52" fmla="*/ 5143500 h 5166077"/>
              <a:gd name="connsiteX0-53" fmla="*/ 11287 w 4945005"/>
              <a:gd name="connsiteY0-54" fmla="*/ 5166077 h 5166077"/>
              <a:gd name="connsiteX1-55" fmla="*/ 0 w 4945005"/>
              <a:gd name="connsiteY1-56" fmla="*/ 18342 h 5166077"/>
              <a:gd name="connsiteX2-57" fmla="*/ 2528300 w 4945005"/>
              <a:gd name="connsiteY2-58" fmla="*/ 0 h 5166077"/>
              <a:gd name="connsiteX3-59" fmla="*/ 4945005 w 4945005"/>
              <a:gd name="connsiteY3-60" fmla="*/ 5143500 h 5166077"/>
              <a:gd name="connsiteX4-61" fmla="*/ 11287 w 4945005"/>
              <a:gd name="connsiteY4-62" fmla="*/ 5166077 h 51660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5" y="996575"/>
            <a:ext cx="4455495" cy="3582397"/>
          </a:xfrm>
        </p:spPr>
        <p:txBody>
          <a:bodyPr/>
          <a:lstStyle>
            <a:lvl1pPr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3pPr>
          </a:lstStyle>
          <a:p>
            <a:r>
              <a:rPr lang="en-US" altLang="zh-TW" dirty="0" smtClean="0"/>
              <a:t>Gill Sans MT</a:t>
            </a:r>
          </a:p>
          <a:p>
            <a:r>
              <a:rPr lang="zh-TW" altLang="en-US" dirty="0" smtClean="0"/>
              <a:t>微軟正黑</a:t>
            </a:r>
          </a:p>
        </p:txBody>
      </p:sp>
      <p:sp>
        <p:nvSpPr>
          <p:cNvPr id="13" name="手繪多邊形 12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-1" fmla="*/ 9369 w 234393"/>
              <a:gd name="connsiteY0-2" fmla="*/ 0 h 5940000"/>
              <a:gd name="connsiteX1-3" fmla="*/ 234393 w 234393"/>
              <a:gd name="connsiteY1-4" fmla="*/ 0 h 5940000"/>
              <a:gd name="connsiteX2-5" fmla="*/ 234393 w 234393"/>
              <a:gd name="connsiteY2-6" fmla="*/ 5940000 h 5940000"/>
              <a:gd name="connsiteX3-7" fmla="*/ 9369 w 234393"/>
              <a:gd name="connsiteY3-8" fmla="*/ 5940000 h 5940000"/>
              <a:gd name="connsiteX4-9" fmla="*/ 0 w 234393"/>
              <a:gd name="connsiteY4-10" fmla="*/ 159259 h 5940000"/>
              <a:gd name="connsiteX5" fmla="*/ 9369 w 234393"/>
              <a:gd name="connsiteY5" fmla="*/ 0 h 5940000"/>
              <a:gd name="connsiteX0-11" fmla="*/ 9369 w 234393"/>
              <a:gd name="connsiteY0-12" fmla="*/ 0 h 5940000"/>
              <a:gd name="connsiteX1-13" fmla="*/ 234393 w 234393"/>
              <a:gd name="connsiteY1-14" fmla="*/ 0 h 5940000"/>
              <a:gd name="connsiteX2-15" fmla="*/ 228474 w 234393"/>
              <a:gd name="connsiteY2-16" fmla="*/ 63230 h 5940000"/>
              <a:gd name="connsiteX3-17" fmla="*/ 234393 w 234393"/>
              <a:gd name="connsiteY3-18" fmla="*/ 5940000 h 5940000"/>
              <a:gd name="connsiteX4-19" fmla="*/ 9369 w 234393"/>
              <a:gd name="connsiteY4-20" fmla="*/ 5940000 h 5940000"/>
              <a:gd name="connsiteX5-21" fmla="*/ 0 w 234393"/>
              <a:gd name="connsiteY5-22" fmla="*/ 159259 h 5940000"/>
              <a:gd name="connsiteX6" fmla="*/ 9369 w 234393"/>
              <a:gd name="connsiteY6" fmla="*/ 0 h 5940000"/>
              <a:gd name="connsiteX0-23" fmla="*/ 9369 w 234393"/>
              <a:gd name="connsiteY0-24" fmla="*/ 0 h 5940000"/>
              <a:gd name="connsiteX1-25" fmla="*/ 228474 w 234393"/>
              <a:gd name="connsiteY1-26" fmla="*/ 63230 h 5940000"/>
              <a:gd name="connsiteX2-27" fmla="*/ 234393 w 234393"/>
              <a:gd name="connsiteY2-28" fmla="*/ 5940000 h 5940000"/>
              <a:gd name="connsiteX3-29" fmla="*/ 9369 w 234393"/>
              <a:gd name="connsiteY3-30" fmla="*/ 5940000 h 5940000"/>
              <a:gd name="connsiteX4-31" fmla="*/ 0 w 234393"/>
              <a:gd name="connsiteY4-32" fmla="*/ 159259 h 5940000"/>
              <a:gd name="connsiteX5-33" fmla="*/ 9369 w 234393"/>
              <a:gd name="connsiteY5-34" fmla="*/ 0 h 5940000"/>
              <a:gd name="connsiteX0-35" fmla="*/ 0 w 234393"/>
              <a:gd name="connsiteY0-36" fmla="*/ 96029 h 5876770"/>
              <a:gd name="connsiteX1-37" fmla="*/ 228474 w 234393"/>
              <a:gd name="connsiteY1-38" fmla="*/ 0 h 5876770"/>
              <a:gd name="connsiteX2-39" fmla="*/ 234393 w 234393"/>
              <a:gd name="connsiteY2-40" fmla="*/ 5876770 h 5876770"/>
              <a:gd name="connsiteX3-41" fmla="*/ 9369 w 234393"/>
              <a:gd name="connsiteY3-42" fmla="*/ 5876770 h 5876770"/>
              <a:gd name="connsiteX4-43" fmla="*/ 0 w 234393"/>
              <a:gd name="connsiteY4-44" fmla="*/ 96029 h 5876770"/>
              <a:gd name="connsiteX0-45" fmla="*/ 0 w 234393"/>
              <a:gd name="connsiteY0-46" fmla="*/ 96029 h 5876770"/>
              <a:gd name="connsiteX1-47" fmla="*/ 228474 w 234393"/>
              <a:gd name="connsiteY1-48" fmla="*/ 0 h 5876770"/>
              <a:gd name="connsiteX2-49" fmla="*/ 219866 w 234393"/>
              <a:gd name="connsiteY2-50" fmla="*/ 5773826 h 5876770"/>
              <a:gd name="connsiteX3-51" fmla="*/ 234393 w 234393"/>
              <a:gd name="connsiteY3-52" fmla="*/ 5876770 h 5876770"/>
              <a:gd name="connsiteX4-53" fmla="*/ 9369 w 234393"/>
              <a:gd name="connsiteY4-54" fmla="*/ 5876770 h 5876770"/>
              <a:gd name="connsiteX5-55" fmla="*/ 0 w 234393"/>
              <a:gd name="connsiteY5-56" fmla="*/ 96029 h 5876770"/>
              <a:gd name="connsiteX0-57" fmla="*/ 0 w 228474"/>
              <a:gd name="connsiteY0-58" fmla="*/ 96029 h 5876770"/>
              <a:gd name="connsiteX1-59" fmla="*/ 228474 w 228474"/>
              <a:gd name="connsiteY1-60" fmla="*/ 0 h 5876770"/>
              <a:gd name="connsiteX2-61" fmla="*/ 219866 w 228474"/>
              <a:gd name="connsiteY2-62" fmla="*/ 5773826 h 5876770"/>
              <a:gd name="connsiteX3-63" fmla="*/ 9369 w 228474"/>
              <a:gd name="connsiteY3-64" fmla="*/ 5876770 h 5876770"/>
              <a:gd name="connsiteX4-65" fmla="*/ 0 w 228474"/>
              <a:gd name="connsiteY4-66" fmla="*/ 96029 h 58767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anose="02000603000000000000" pitchFamily="34" charset="0"/>
              <a:ea typeface="微軟正黑體" panose="020B0604030504040204" pitchFamily="34" charset="-120"/>
              <a:cs typeface="新細明體" panose="02020500000000000000" pitchFamily="-65" charset="-120"/>
            </a:endParaRP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1" y="996575"/>
            <a:ext cx="2421269" cy="1008112"/>
          </a:xfrm>
        </p:spPr>
        <p:txBody>
          <a:bodyPr>
            <a:no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anose="02000603000000000000" pitchFamily="34" charset="0"/>
                <a:ea typeface="微軟正黑體" panose="020B0604030504040204" pitchFamily="34" charset="-120"/>
                <a:cs typeface="+mn-cs"/>
              </a:defRPr>
            </a:lvl1pPr>
          </a:lstStyle>
          <a:p>
            <a:pPr lvl="0"/>
            <a:r>
              <a:rPr lang="zh-TW" altLang="en-US" dirty="0" smtClean="0"/>
              <a:t>分隔頁</a:t>
            </a:r>
          </a:p>
          <a:p>
            <a:pPr lvl="0"/>
            <a:r>
              <a:rPr lang="en-US" altLang="zh-TW" dirty="0" smtClean="0"/>
              <a:t>Divider </a:t>
            </a:r>
          </a:p>
          <a:p>
            <a:pPr lvl="0"/>
            <a:r>
              <a:rPr lang="en-US" altLang="zh-TW" dirty="0" smtClean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/>
          <p:nvPr userDrawn="1"/>
        </p:nvSpPr>
        <p:spPr>
          <a:xfrm>
            <a:off x="-1" y="0"/>
            <a:ext cx="9143559" cy="51435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000 h 10000"/>
              <a:gd name="connsiteX1-13" fmla="*/ 2736 w 10000"/>
              <a:gd name="connsiteY1-14" fmla="*/ 0 h 10000"/>
              <a:gd name="connsiteX2-15" fmla="*/ 10000 w 10000"/>
              <a:gd name="connsiteY2-16" fmla="*/ 0 h 10000"/>
              <a:gd name="connsiteX3-17" fmla="*/ 10000 w 10000"/>
              <a:gd name="connsiteY3-18" fmla="*/ 10000 h 10000"/>
              <a:gd name="connsiteX4-19" fmla="*/ 0 w 10000"/>
              <a:gd name="connsiteY4-20" fmla="*/ 10000 h 10000"/>
              <a:gd name="connsiteX0-21" fmla="*/ 0 w 10000"/>
              <a:gd name="connsiteY0-22" fmla="*/ 10000 h 10000"/>
              <a:gd name="connsiteX1-23" fmla="*/ 0 w 10000"/>
              <a:gd name="connsiteY1-24" fmla="*/ 0 h 10000"/>
              <a:gd name="connsiteX2-25" fmla="*/ 10000 w 10000"/>
              <a:gd name="connsiteY2-26" fmla="*/ 0 h 10000"/>
              <a:gd name="connsiteX3-27" fmla="*/ 10000 w 10000"/>
              <a:gd name="connsiteY3-28" fmla="*/ 10000 h 10000"/>
              <a:gd name="connsiteX4-29" fmla="*/ 0 w 10000"/>
              <a:gd name="connsiteY4-3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anose="02000603000000000000" pitchFamily="34" charset="0"/>
              <a:ea typeface="微軟正黑體" panose="020B0604030504040204" pitchFamily="34" charset="-120"/>
              <a:cs typeface="新細明體" panose="02020500000000000000" pitchFamily="-65" charset="-120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0800000" flipH="1">
            <a:off x="0" y="-40502"/>
            <a:ext cx="4945870" cy="51840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5143500 h 5143500"/>
              <a:gd name="connsiteX1-3" fmla="*/ 0 w 5143500"/>
              <a:gd name="connsiteY1-4" fmla="*/ 0 h 5143500"/>
              <a:gd name="connsiteX2-5" fmla="*/ 1628775 w 5143500"/>
              <a:gd name="connsiteY2-6" fmla="*/ 1619250 h 5143500"/>
              <a:gd name="connsiteX3-7" fmla="*/ 5143500 w 5143500"/>
              <a:gd name="connsiteY3-8" fmla="*/ 5143500 h 5143500"/>
              <a:gd name="connsiteX4" fmla="*/ 0 w 5143500"/>
              <a:gd name="connsiteY4" fmla="*/ 5143500 h 5143500"/>
              <a:gd name="connsiteX0-9" fmla="*/ 0 w 5143500"/>
              <a:gd name="connsiteY0-10" fmla="*/ 5143500 h 5143500"/>
              <a:gd name="connsiteX1-11" fmla="*/ 0 w 5143500"/>
              <a:gd name="connsiteY1-12" fmla="*/ 0 h 5143500"/>
              <a:gd name="connsiteX2-13" fmla="*/ 2726795 w 5143500"/>
              <a:gd name="connsiteY2-14" fmla="*/ 0 h 5143500"/>
              <a:gd name="connsiteX3-15" fmla="*/ 5143500 w 5143500"/>
              <a:gd name="connsiteY3-16" fmla="*/ 5143500 h 5143500"/>
              <a:gd name="connsiteX4-17" fmla="*/ 0 w 5143500"/>
              <a:gd name="connsiteY4-18" fmla="*/ 5143500 h 5143500"/>
              <a:gd name="connsiteX0-19" fmla="*/ 0 w 5143500"/>
              <a:gd name="connsiteY0-20" fmla="*/ 5143500 h 5166077"/>
              <a:gd name="connsiteX1-21" fmla="*/ 0 w 5143500"/>
              <a:gd name="connsiteY1-22" fmla="*/ 0 h 5166077"/>
              <a:gd name="connsiteX2-23" fmla="*/ 2726795 w 5143500"/>
              <a:gd name="connsiteY2-24" fmla="*/ 0 h 5166077"/>
              <a:gd name="connsiteX3-25" fmla="*/ 5143500 w 5143500"/>
              <a:gd name="connsiteY3-26" fmla="*/ 5143500 h 5166077"/>
              <a:gd name="connsiteX4-27" fmla="*/ 209782 w 5143500"/>
              <a:gd name="connsiteY4-28" fmla="*/ 5166077 h 5166077"/>
              <a:gd name="connsiteX5" fmla="*/ 0 w 5143500"/>
              <a:gd name="connsiteY5" fmla="*/ 5143500 h 5166077"/>
              <a:gd name="connsiteX0-29" fmla="*/ 0 w 5143500"/>
              <a:gd name="connsiteY0-30" fmla="*/ 5143500 h 5166077"/>
              <a:gd name="connsiteX1-31" fmla="*/ 0 w 5143500"/>
              <a:gd name="connsiteY1-32" fmla="*/ 0 h 5166077"/>
              <a:gd name="connsiteX2-33" fmla="*/ 198495 w 5143500"/>
              <a:gd name="connsiteY2-34" fmla="*/ 18342 h 5166077"/>
              <a:gd name="connsiteX3-35" fmla="*/ 2726795 w 5143500"/>
              <a:gd name="connsiteY3-36" fmla="*/ 0 h 5166077"/>
              <a:gd name="connsiteX4-37" fmla="*/ 5143500 w 5143500"/>
              <a:gd name="connsiteY4-38" fmla="*/ 5143500 h 5166077"/>
              <a:gd name="connsiteX5-39" fmla="*/ 209782 w 5143500"/>
              <a:gd name="connsiteY5-40" fmla="*/ 5166077 h 5166077"/>
              <a:gd name="connsiteX6" fmla="*/ 0 w 5143500"/>
              <a:gd name="connsiteY6" fmla="*/ 5143500 h 5166077"/>
              <a:gd name="connsiteX0-41" fmla="*/ 0 w 5143500"/>
              <a:gd name="connsiteY0-42" fmla="*/ 5143500 h 5166077"/>
              <a:gd name="connsiteX1-43" fmla="*/ 198495 w 5143500"/>
              <a:gd name="connsiteY1-44" fmla="*/ 18342 h 5166077"/>
              <a:gd name="connsiteX2-45" fmla="*/ 2726795 w 5143500"/>
              <a:gd name="connsiteY2-46" fmla="*/ 0 h 5166077"/>
              <a:gd name="connsiteX3-47" fmla="*/ 5143500 w 5143500"/>
              <a:gd name="connsiteY3-48" fmla="*/ 5143500 h 5166077"/>
              <a:gd name="connsiteX4-49" fmla="*/ 209782 w 5143500"/>
              <a:gd name="connsiteY4-50" fmla="*/ 5166077 h 5166077"/>
              <a:gd name="connsiteX5-51" fmla="*/ 0 w 5143500"/>
              <a:gd name="connsiteY5-52" fmla="*/ 5143500 h 5166077"/>
              <a:gd name="connsiteX0-53" fmla="*/ 11287 w 4945005"/>
              <a:gd name="connsiteY0-54" fmla="*/ 5166077 h 5166077"/>
              <a:gd name="connsiteX1-55" fmla="*/ 0 w 4945005"/>
              <a:gd name="connsiteY1-56" fmla="*/ 18342 h 5166077"/>
              <a:gd name="connsiteX2-57" fmla="*/ 2528300 w 4945005"/>
              <a:gd name="connsiteY2-58" fmla="*/ 0 h 5166077"/>
              <a:gd name="connsiteX3-59" fmla="*/ 4945005 w 4945005"/>
              <a:gd name="connsiteY3-60" fmla="*/ 5143500 h 5166077"/>
              <a:gd name="connsiteX4-61" fmla="*/ 11287 w 4945005"/>
              <a:gd name="connsiteY4-62" fmla="*/ 5166077 h 51660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aseline="0">
              <a:latin typeface="Gill Sans MT" panose="02000603000000000000" pitchFamily="34" charset="0"/>
            </a:endParaRPr>
          </a:p>
        </p:txBody>
      </p:sp>
      <p:sp>
        <p:nvSpPr>
          <p:cNvPr id="12" name="手繪多邊形 11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-1" fmla="*/ 9369 w 234393"/>
              <a:gd name="connsiteY0-2" fmla="*/ 0 h 5940000"/>
              <a:gd name="connsiteX1-3" fmla="*/ 234393 w 234393"/>
              <a:gd name="connsiteY1-4" fmla="*/ 0 h 5940000"/>
              <a:gd name="connsiteX2-5" fmla="*/ 234393 w 234393"/>
              <a:gd name="connsiteY2-6" fmla="*/ 5940000 h 5940000"/>
              <a:gd name="connsiteX3-7" fmla="*/ 9369 w 234393"/>
              <a:gd name="connsiteY3-8" fmla="*/ 5940000 h 5940000"/>
              <a:gd name="connsiteX4-9" fmla="*/ 0 w 234393"/>
              <a:gd name="connsiteY4-10" fmla="*/ 159259 h 5940000"/>
              <a:gd name="connsiteX5" fmla="*/ 9369 w 234393"/>
              <a:gd name="connsiteY5" fmla="*/ 0 h 5940000"/>
              <a:gd name="connsiteX0-11" fmla="*/ 9369 w 234393"/>
              <a:gd name="connsiteY0-12" fmla="*/ 0 h 5940000"/>
              <a:gd name="connsiteX1-13" fmla="*/ 234393 w 234393"/>
              <a:gd name="connsiteY1-14" fmla="*/ 0 h 5940000"/>
              <a:gd name="connsiteX2-15" fmla="*/ 228474 w 234393"/>
              <a:gd name="connsiteY2-16" fmla="*/ 63230 h 5940000"/>
              <a:gd name="connsiteX3-17" fmla="*/ 234393 w 234393"/>
              <a:gd name="connsiteY3-18" fmla="*/ 5940000 h 5940000"/>
              <a:gd name="connsiteX4-19" fmla="*/ 9369 w 234393"/>
              <a:gd name="connsiteY4-20" fmla="*/ 5940000 h 5940000"/>
              <a:gd name="connsiteX5-21" fmla="*/ 0 w 234393"/>
              <a:gd name="connsiteY5-22" fmla="*/ 159259 h 5940000"/>
              <a:gd name="connsiteX6" fmla="*/ 9369 w 234393"/>
              <a:gd name="connsiteY6" fmla="*/ 0 h 5940000"/>
              <a:gd name="connsiteX0-23" fmla="*/ 9369 w 234393"/>
              <a:gd name="connsiteY0-24" fmla="*/ 0 h 5940000"/>
              <a:gd name="connsiteX1-25" fmla="*/ 228474 w 234393"/>
              <a:gd name="connsiteY1-26" fmla="*/ 63230 h 5940000"/>
              <a:gd name="connsiteX2-27" fmla="*/ 234393 w 234393"/>
              <a:gd name="connsiteY2-28" fmla="*/ 5940000 h 5940000"/>
              <a:gd name="connsiteX3-29" fmla="*/ 9369 w 234393"/>
              <a:gd name="connsiteY3-30" fmla="*/ 5940000 h 5940000"/>
              <a:gd name="connsiteX4-31" fmla="*/ 0 w 234393"/>
              <a:gd name="connsiteY4-32" fmla="*/ 159259 h 5940000"/>
              <a:gd name="connsiteX5-33" fmla="*/ 9369 w 234393"/>
              <a:gd name="connsiteY5-34" fmla="*/ 0 h 5940000"/>
              <a:gd name="connsiteX0-35" fmla="*/ 0 w 234393"/>
              <a:gd name="connsiteY0-36" fmla="*/ 96029 h 5876770"/>
              <a:gd name="connsiteX1-37" fmla="*/ 228474 w 234393"/>
              <a:gd name="connsiteY1-38" fmla="*/ 0 h 5876770"/>
              <a:gd name="connsiteX2-39" fmla="*/ 234393 w 234393"/>
              <a:gd name="connsiteY2-40" fmla="*/ 5876770 h 5876770"/>
              <a:gd name="connsiteX3-41" fmla="*/ 9369 w 234393"/>
              <a:gd name="connsiteY3-42" fmla="*/ 5876770 h 5876770"/>
              <a:gd name="connsiteX4-43" fmla="*/ 0 w 234393"/>
              <a:gd name="connsiteY4-44" fmla="*/ 96029 h 5876770"/>
              <a:gd name="connsiteX0-45" fmla="*/ 0 w 234393"/>
              <a:gd name="connsiteY0-46" fmla="*/ 96029 h 5876770"/>
              <a:gd name="connsiteX1-47" fmla="*/ 228474 w 234393"/>
              <a:gd name="connsiteY1-48" fmla="*/ 0 h 5876770"/>
              <a:gd name="connsiteX2-49" fmla="*/ 219866 w 234393"/>
              <a:gd name="connsiteY2-50" fmla="*/ 5773826 h 5876770"/>
              <a:gd name="connsiteX3-51" fmla="*/ 234393 w 234393"/>
              <a:gd name="connsiteY3-52" fmla="*/ 5876770 h 5876770"/>
              <a:gd name="connsiteX4-53" fmla="*/ 9369 w 234393"/>
              <a:gd name="connsiteY4-54" fmla="*/ 5876770 h 5876770"/>
              <a:gd name="connsiteX5-55" fmla="*/ 0 w 234393"/>
              <a:gd name="connsiteY5-56" fmla="*/ 96029 h 5876770"/>
              <a:gd name="connsiteX0-57" fmla="*/ 0 w 228474"/>
              <a:gd name="connsiteY0-58" fmla="*/ 96029 h 5876770"/>
              <a:gd name="connsiteX1-59" fmla="*/ 228474 w 228474"/>
              <a:gd name="connsiteY1-60" fmla="*/ 0 h 5876770"/>
              <a:gd name="connsiteX2-61" fmla="*/ 219866 w 228474"/>
              <a:gd name="connsiteY2-62" fmla="*/ 5773826 h 5876770"/>
              <a:gd name="connsiteX3-63" fmla="*/ 9369 w 228474"/>
              <a:gd name="connsiteY3-64" fmla="*/ 5876770 h 5876770"/>
              <a:gd name="connsiteX4-65" fmla="*/ 0 w 228474"/>
              <a:gd name="connsiteY4-66" fmla="*/ 96029 h 58767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 baseline="0">
              <a:solidFill>
                <a:schemeClr val="tx1"/>
              </a:solidFill>
              <a:latin typeface="Gill Sans MT" panose="02000603000000000000" pitchFamily="34" charset="0"/>
              <a:ea typeface="微軟正黑體" panose="020B0604030504040204" pitchFamily="34" charset="-120"/>
              <a:cs typeface="新細明體" panose="02020500000000000000" pitchFamily="-65" charset="-120"/>
            </a:endParaRPr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5" y="996575"/>
            <a:ext cx="4455495" cy="3582397"/>
          </a:xfrm>
        </p:spPr>
        <p:txBody>
          <a:bodyPr/>
          <a:lstStyle>
            <a:lvl1pPr>
              <a:defRPr sz="2000" baseline="0">
                <a:solidFill>
                  <a:schemeClr val="bg1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3pPr>
          </a:lstStyle>
          <a:p>
            <a:r>
              <a:rPr lang="en-US" altLang="zh-TW" dirty="0" smtClean="0"/>
              <a:t>Gill Sans MT</a:t>
            </a:r>
          </a:p>
          <a:p>
            <a:r>
              <a:rPr lang="zh-TW" altLang="en-US" dirty="0" smtClean="0"/>
              <a:t>微軟正黑</a:t>
            </a: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1" y="996575"/>
            <a:ext cx="2421269" cy="1008112"/>
          </a:xfrm>
        </p:spPr>
        <p:txBody>
          <a:bodyPr>
            <a:no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anose="02000603000000000000" pitchFamily="34" charset="0"/>
                <a:ea typeface="微軟正黑體" panose="020B0604030504040204" pitchFamily="34" charset="-120"/>
                <a:cs typeface="+mn-cs"/>
              </a:defRPr>
            </a:lvl1pPr>
          </a:lstStyle>
          <a:p>
            <a:pPr lvl="0"/>
            <a:r>
              <a:rPr lang="zh-TW" altLang="en-US" dirty="0" smtClean="0"/>
              <a:t>分隔頁</a:t>
            </a:r>
          </a:p>
          <a:p>
            <a:pPr lvl="0"/>
            <a:r>
              <a:rPr lang="en-US" altLang="zh-TW" dirty="0" smtClean="0"/>
              <a:t>Divider </a:t>
            </a:r>
          </a:p>
          <a:p>
            <a:pPr lvl="0"/>
            <a:r>
              <a:rPr lang="en-US" altLang="zh-TW" dirty="0" smtClean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>
            <a:off x="1" y="4731988"/>
            <a:ext cx="9144000" cy="22502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162 h 10162"/>
              <a:gd name="connsiteX1-13" fmla="*/ 0 w 10000"/>
              <a:gd name="connsiteY1-14" fmla="*/ 0 h 10162"/>
              <a:gd name="connsiteX2-15" fmla="*/ 10000 w 10000"/>
              <a:gd name="connsiteY2-16" fmla="*/ 162 h 10162"/>
              <a:gd name="connsiteX3-17" fmla="*/ 10000 w 10000"/>
              <a:gd name="connsiteY3-18" fmla="*/ 10162 h 10162"/>
              <a:gd name="connsiteX4-19" fmla="*/ 0 w 10000"/>
              <a:gd name="connsiteY4-20" fmla="*/ 10162 h 101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162">
                <a:moveTo>
                  <a:pt x="0" y="10162"/>
                </a:moveTo>
                <a:lnTo>
                  <a:pt x="0" y="0"/>
                </a:lnTo>
                <a:lnTo>
                  <a:pt x="10000" y="162"/>
                </a:lnTo>
                <a:lnTo>
                  <a:pt x="10000" y="10162"/>
                </a:lnTo>
                <a:lnTo>
                  <a:pt x="0" y="10162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anose="02000603000000000000" pitchFamily="34" charset="0"/>
              <a:ea typeface="微軟正黑體" panose="020B0604030504040204" pitchFamily="34" charset="-120"/>
              <a:cs typeface="新細明體" panose="02020500000000000000" pitchFamily="-65" charset="-120"/>
            </a:endParaRPr>
          </a:p>
        </p:txBody>
      </p:sp>
      <p:pic>
        <p:nvPicPr>
          <p:cNvPr id="11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09090" y="321500"/>
            <a:ext cx="1148376" cy="405045"/>
          </a:xfrm>
          <a:prstGeom prst="rect">
            <a:avLst/>
          </a:prstGeom>
          <a:noFill/>
        </p:spPr>
      </p:pic>
      <p:pic>
        <p:nvPicPr>
          <p:cNvPr id="12" name="Picture 21" descr="Y:\暫放區\TOM\簡英.jpg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1216259" y="1626645"/>
            <a:ext cx="6711483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標題 110"/>
          <p:cNvSpPr txBox="1"/>
          <p:nvPr userDrawn="1"/>
        </p:nvSpPr>
        <p:spPr>
          <a:xfrm>
            <a:off x="527865" y="231490"/>
            <a:ext cx="728449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Gill Sans MT" panose="02000603000000000000" pitchFamily="34" charset="0"/>
                <a:ea typeface="微軟正黑體" panose="020B0604030504040204" pitchFamily="34" charset="-120"/>
                <a:cs typeface="+mj-cs"/>
              </a:rPr>
              <a:t>適用色盤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Gill Sans MT" panose="02000603000000000000" pitchFamily="34" charset="0"/>
              <a:ea typeface="微軟正黑體" panose="020B0604030504040204" pitchFamily="34" charset="-120"/>
              <a:cs typeface="+mj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/>
          <p:cNvGrpSpPr/>
          <p:nvPr userDrawn="1"/>
        </p:nvGrpSpPr>
        <p:grpSpPr>
          <a:xfrm>
            <a:off x="657225" y="3786885"/>
            <a:ext cx="2474395" cy="619125"/>
            <a:chOff x="657225" y="3786885"/>
            <a:chExt cx="2474395" cy="619125"/>
          </a:xfrm>
        </p:grpSpPr>
        <p:sp>
          <p:nvSpPr>
            <p:cNvPr id="7" name="矩形 6"/>
            <p:cNvSpPr/>
            <p:nvPr/>
          </p:nvSpPr>
          <p:spPr>
            <a:xfrm>
              <a:off x="657225" y="3786885"/>
              <a:ext cx="978347" cy="593252"/>
            </a:xfrm>
            <a:prstGeom prst="rect">
              <a:avLst/>
            </a:prstGeom>
            <a:solidFill>
              <a:srgbClr val="2772E1"/>
            </a:solidFill>
            <a:ln w="38100">
              <a:solidFill>
                <a:srgbClr val="2772E1"/>
              </a:solidFill>
              <a:rou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anose="02000603000000000000" pitchFamily="34" charset="0"/>
                <a:ea typeface="微軟正黑體" panose="020B0604030504040204" pitchFamily="34" charset="-120"/>
              </a:endParaRPr>
            </a:p>
          </p:txBody>
        </p:sp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26695" y="378688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群組 8"/>
          <p:cNvGrpSpPr/>
          <p:nvPr userDrawn="1"/>
        </p:nvGrpSpPr>
        <p:grpSpPr>
          <a:xfrm>
            <a:off x="657225" y="1125705"/>
            <a:ext cx="6955845" cy="638175"/>
            <a:chOff x="657225" y="1125705"/>
            <a:chExt cx="6955845" cy="638175"/>
          </a:xfrm>
        </p:grpSpPr>
        <p:sp>
          <p:nvSpPr>
            <p:cNvPr id="10" name="矩形 9"/>
            <p:cNvSpPr/>
            <p:nvPr/>
          </p:nvSpPr>
          <p:spPr>
            <a:xfrm>
              <a:off x="657225" y="1125705"/>
              <a:ext cx="978346" cy="59325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anose="02000603000000000000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157065" y="1125705"/>
              <a:ext cx="978345" cy="593252"/>
            </a:xfrm>
            <a:prstGeom prst="rect">
              <a:avLst/>
            </a:prstGeom>
            <a:solidFill>
              <a:srgbClr val="F75B66"/>
            </a:solidFill>
            <a:ln w="38100">
              <a:solidFill>
                <a:srgbClr val="F75B66"/>
              </a:solidFill>
              <a:round/>
            </a:ln>
          </p:spPr>
          <p:txBody>
            <a:bodyPr/>
            <a:lstStyle/>
            <a:p>
              <a:pPr algn="ctr"/>
              <a:endParaRPr lang="zh-TW" altLang="en-US" b="1" dirty="0" smtClean="0">
                <a:solidFill>
                  <a:schemeClr val="bg1"/>
                </a:solidFill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26695" y="1125705"/>
              <a:ext cx="1304925" cy="638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27195" y="1125705"/>
              <a:ext cx="128587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" name="群組 13"/>
          <p:cNvGrpSpPr/>
          <p:nvPr userDrawn="1"/>
        </p:nvGrpSpPr>
        <p:grpSpPr>
          <a:xfrm>
            <a:off x="657225" y="2019115"/>
            <a:ext cx="6965370" cy="619125"/>
            <a:chOff x="657225" y="1807245"/>
            <a:chExt cx="6965370" cy="619125"/>
          </a:xfrm>
        </p:grpSpPr>
        <p:sp>
          <p:nvSpPr>
            <p:cNvPr id="15" name="矩形 14"/>
            <p:cNvSpPr/>
            <p:nvPr/>
          </p:nvSpPr>
          <p:spPr>
            <a:xfrm>
              <a:off x="5157065" y="1807245"/>
              <a:ext cx="978346" cy="593252"/>
            </a:xfrm>
            <a:prstGeom prst="rect">
              <a:avLst/>
            </a:prstGeom>
            <a:solidFill>
              <a:srgbClr val="F1AC01"/>
            </a:solidFill>
            <a:ln w="38100">
              <a:solidFill>
                <a:srgbClr val="F1AC01"/>
              </a:solidFill>
              <a:rou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anose="02000603000000000000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57225" y="1807245"/>
              <a:ext cx="978346" cy="593252"/>
            </a:xfrm>
            <a:prstGeom prst="rect">
              <a:avLst/>
            </a:prstGeom>
            <a:solidFill>
              <a:srgbClr val="5B5245"/>
            </a:solidFill>
            <a:ln w="38100">
              <a:solidFill>
                <a:srgbClr val="5B5245"/>
              </a:solidFill>
              <a:rou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anose="02000603000000000000" pitchFamily="34" charset="0"/>
                <a:ea typeface="微軟正黑體" panose="020B0604030504040204" pitchFamily="34" charset="-120"/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26695" y="180724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327195" y="1807245"/>
              <a:ext cx="1295400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矩形 18"/>
          <p:cNvSpPr/>
          <p:nvPr userDrawn="1"/>
        </p:nvSpPr>
        <p:spPr>
          <a:xfrm>
            <a:off x="657225" y="2893475"/>
            <a:ext cx="978346" cy="593252"/>
          </a:xfrm>
          <a:prstGeom prst="rect">
            <a:avLst/>
          </a:prstGeom>
          <a:solidFill>
            <a:srgbClr val="449E9A"/>
          </a:solidFill>
          <a:ln w="38100">
            <a:solidFill>
              <a:srgbClr val="449E9A"/>
            </a:solidFill>
            <a:round/>
          </a:ln>
        </p:spPr>
        <p:txBody>
          <a:bodyPr/>
          <a:lstStyle/>
          <a:p>
            <a:pPr algn="ctr"/>
            <a:endParaRPr lang="zh-TW" altLang="en-US" b="1" dirty="0" smtClean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5157065" y="2893475"/>
            <a:ext cx="978346" cy="59325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noFill/>
            <a:round/>
          </a:ln>
        </p:spPr>
        <p:txBody>
          <a:bodyPr/>
          <a:lstStyle/>
          <a:p>
            <a:pPr algn="ctr"/>
            <a:endParaRPr lang="zh-TW" altLang="en-US" sz="1100" b="1" dirty="0" smtClean="0">
              <a:solidFill>
                <a:schemeClr val="bg1"/>
              </a:solidFill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26695" y="2893475"/>
            <a:ext cx="13049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9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27195" y="2893475"/>
            <a:ext cx="13049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1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17205" y="3741880"/>
            <a:ext cx="12954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矩形 24"/>
          <p:cNvSpPr/>
          <p:nvPr userDrawn="1"/>
        </p:nvSpPr>
        <p:spPr>
          <a:xfrm>
            <a:off x="5427095" y="3876895"/>
            <a:ext cx="529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TXT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 flipH="1">
            <a:off x="3266853" y="0"/>
            <a:ext cx="5940660" cy="51435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5143500 h 5143500"/>
              <a:gd name="connsiteX1-3" fmla="*/ 0 w 5143500"/>
              <a:gd name="connsiteY1-4" fmla="*/ 0 h 5143500"/>
              <a:gd name="connsiteX2-5" fmla="*/ 1628775 w 5143500"/>
              <a:gd name="connsiteY2-6" fmla="*/ 1619250 h 5143500"/>
              <a:gd name="connsiteX3-7" fmla="*/ 5143500 w 5143500"/>
              <a:gd name="connsiteY3-8" fmla="*/ 5143500 h 5143500"/>
              <a:gd name="connsiteX4" fmla="*/ 0 w 5143500"/>
              <a:gd name="connsiteY4" fmla="*/ 5143500 h 5143500"/>
              <a:gd name="connsiteX0-9" fmla="*/ 0 w 5143500"/>
              <a:gd name="connsiteY0-10" fmla="*/ 5143500 h 5143500"/>
              <a:gd name="connsiteX1-11" fmla="*/ 0 w 5143500"/>
              <a:gd name="connsiteY1-12" fmla="*/ 0 h 5143500"/>
              <a:gd name="connsiteX2-13" fmla="*/ 2726795 w 5143500"/>
              <a:gd name="connsiteY2-14" fmla="*/ 0 h 5143500"/>
              <a:gd name="connsiteX3-15" fmla="*/ 5143500 w 5143500"/>
              <a:gd name="connsiteY3-16" fmla="*/ 5143500 h 5143500"/>
              <a:gd name="connsiteX4-17" fmla="*/ 0 w 5143500"/>
              <a:gd name="connsiteY4-18" fmla="*/ 5143500 h 5143500"/>
              <a:gd name="connsiteX0-19" fmla="*/ 989937 w 6929557"/>
              <a:gd name="connsiteY0-20" fmla="*/ 5143500 h 6000750"/>
              <a:gd name="connsiteX1-21" fmla="*/ 989937 w 6929557"/>
              <a:gd name="connsiteY1-22" fmla="*/ 0 h 6000750"/>
              <a:gd name="connsiteX2-23" fmla="*/ 3716732 w 6929557"/>
              <a:gd name="connsiteY2-24" fmla="*/ 0 h 6000750"/>
              <a:gd name="connsiteX3-25" fmla="*/ 6929558 w 6929557"/>
              <a:gd name="connsiteY3-26" fmla="*/ 5143500 h 6000750"/>
              <a:gd name="connsiteX4-27" fmla="*/ 989937 w 6929557"/>
              <a:gd name="connsiteY4-28" fmla="*/ 5143500 h 6000750"/>
              <a:gd name="connsiteX0-29" fmla="*/ 989937 w 6929558"/>
              <a:gd name="connsiteY0-30" fmla="*/ 5143500 h 6000750"/>
              <a:gd name="connsiteX1-31" fmla="*/ 989937 w 6929558"/>
              <a:gd name="connsiteY1-32" fmla="*/ 0 h 6000750"/>
              <a:gd name="connsiteX2-33" fmla="*/ 3716732 w 6929558"/>
              <a:gd name="connsiteY2-34" fmla="*/ 0 h 6000750"/>
              <a:gd name="connsiteX3-35" fmla="*/ 6929558 w 6929558"/>
              <a:gd name="connsiteY3-36" fmla="*/ 5143500 h 6000750"/>
              <a:gd name="connsiteX4-37" fmla="*/ 989937 w 6929558"/>
              <a:gd name="connsiteY4-38" fmla="*/ 5143500 h 6000750"/>
              <a:gd name="connsiteX0-39" fmla="*/ 989937 w 6929558"/>
              <a:gd name="connsiteY0-40" fmla="*/ 5143500 h 6000750"/>
              <a:gd name="connsiteX1-41" fmla="*/ 989937 w 6929558"/>
              <a:gd name="connsiteY1-42" fmla="*/ 0 h 6000750"/>
              <a:gd name="connsiteX2-43" fmla="*/ 3716732 w 6929558"/>
              <a:gd name="connsiteY2-44" fmla="*/ 0 h 6000750"/>
              <a:gd name="connsiteX3-45" fmla="*/ 6929558 w 6929558"/>
              <a:gd name="connsiteY3-46" fmla="*/ 5143500 h 6000750"/>
              <a:gd name="connsiteX4-47" fmla="*/ 989937 w 6929558"/>
              <a:gd name="connsiteY4-48" fmla="*/ 5143500 h 6000750"/>
              <a:gd name="connsiteX0-49" fmla="*/ 989937 w 6929558"/>
              <a:gd name="connsiteY0-50" fmla="*/ 5143500 h 6000750"/>
              <a:gd name="connsiteX1-51" fmla="*/ 989937 w 6929558"/>
              <a:gd name="connsiteY1-52" fmla="*/ 0 h 6000750"/>
              <a:gd name="connsiteX2-53" fmla="*/ 3716732 w 6929558"/>
              <a:gd name="connsiteY2-54" fmla="*/ 0 h 6000750"/>
              <a:gd name="connsiteX3-55" fmla="*/ 6929558 w 6929558"/>
              <a:gd name="connsiteY3-56" fmla="*/ 5143500 h 6000750"/>
              <a:gd name="connsiteX4-57" fmla="*/ 989937 w 6929558"/>
              <a:gd name="connsiteY4-58" fmla="*/ 5143500 h 6000750"/>
              <a:gd name="connsiteX0-59" fmla="*/ 3744 w 5943365"/>
              <a:gd name="connsiteY0-60" fmla="*/ 5143500 h 6446838"/>
              <a:gd name="connsiteX1-61" fmla="*/ 3744 w 5943365"/>
              <a:gd name="connsiteY1-62" fmla="*/ 0 h 6446838"/>
              <a:gd name="connsiteX2-63" fmla="*/ 2730539 w 5943365"/>
              <a:gd name="connsiteY2-64" fmla="*/ 0 h 6446838"/>
              <a:gd name="connsiteX3-65" fmla="*/ 5943365 w 5943365"/>
              <a:gd name="connsiteY3-66" fmla="*/ 5143500 h 6446838"/>
              <a:gd name="connsiteX4-67" fmla="*/ 3744 w 5943365"/>
              <a:gd name="connsiteY4-68" fmla="*/ 5143500 h 6446838"/>
              <a:gd name="connsiteX0-69" fmla="*/ 3744 w 5943365"/>
              <a:gd name="connsiteY0-70" fmla="*/ 5143500 h 6446838"/>
              <a:gd name="connsiteX1-71" fmla="*/ 3744 w 5943365"/>
              <a:gd name="connsiteY1-72" fmla="*/ 0 h 6446838"/>
              <a:gd name="connsiteX2-73" fmla="*/ 3513518 w 5943365"/>
              <a:gd name="connsiteY2-74" fmla="*/ 0 h 6446838"/>
              <a:gd name="connsiteX3-75" fmla="*/ 5943365 w 5943365"/>
              <a:gd name="connsiteY3-76" fmla="*/ 5143500 h 6446838"/>
              <a:gd name="connsiteX4-77" fmla="*/ 3744 w 5943365"/>
              <a:gd name="connsiteY4-78" fmla="*/ 5143500 h 6446838"/>
              <a:gd name="connsiteX0-79" fmla="*/ 3744 w 5943365"/>
              <a:gd name="connsiteY0-80" fmla="*/ 5143500 h 6446838"/>
              <a:gd name="connsiteX1-81" fmla="*/ 3744 w 5943365"/>
              <a:gd name="connsiteY1-82" fmla="*/ 0 h 6446838"/>
              <a:gd name="connsiteX2-83" fmla="*/ 3513518 w 5943365"/>
              <a:gd name="connsiteY2-84" fmla="*/ 0 h 6446838"/>
              <a:gd name="connsiteX3-85" fmla="*/ 5943365 w 5943365"/>
              <a:gd name="connsiteY3-86" fmla="*/ 5143500 h 6446838"/>
              <a:gd name="connsiteX4-87" fmla="*/ 3744 w 5943365"/>
              <a:gd name="connsiteY4-88" fmla="*/ 5143500 h 6446838"/>
              <a:gd name="connsiteX0-89" fmla="*/ 3744 w 5943365"/>
              <a:gd name="connsiteY0-90" fmla="*/ 5143500 h 6446838"/>
              <a:gd name="connsiteX1-91" fmla="*/ 3744 w 5943365"/>
              <a:gd name="connsiteY1-92" fmla="*/ 0 h 6446838"/>
              <a:gd name="connsiteX2-93" fmla="*/ 3513518 w 5943365"/>
              <a:gd name="connsiteY2-94" fmla="*/ 0 h 6446838"/>
              <a:gd name="connsiteX3-95" fmla="*/ 5943365 w 5943365"/>
              <a:gd name="connsiteY3-96" fmla="*/ 5143500 h 6446838"/>
              <a:gd name="connsiteX4-97" fmla="*/ 3744 w 5943365"/>
              <a:gd name="connsiteY4-98" fmla="*/ 5143500 h 6446838"/>
              <a:gd name="connsiteX0-99" fmla="*/ 0 w 5939621"/>
              <a:gd name="connsiteY0-100" fmla="*/ 5143500 h 5143500"/>
              <a:gd name="connsiteX1-101" fmla="*/ 0 w 5939621"/>
              <a:gd name="connsiteY1-102" fmla="*/ 0 h 5143500"/>
              <a:gd name="connsiteX2-103" fmla="*/ 3509774 w 5939621"/>
              <a:gd name="connsiteY2-104" fmla="*/ 0 h 5143500"/>
              <a:gd name="connsiteX3-105" fmla="*/ 5939621 w 5939621"/>
              <a:gd name="connsiteY3-106" fmla="*/ 5143500 h 5143500"/>
              <a:gd name="connsiteX4-107" fmla="*/ 0 w 5939621"/>
              <a:gd name="connsiteY4-108" fmla="*/ 5143500 h 51435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5939621" h="5143500">
                <a:moveTo>
                  <a:pt x="0" y="5143500"/>
                </a:moveTo>
                <a:cubicBezTo>
                  <a:pt x="3744" y="3840162"/>
                  <a:pt x="0" y="1714500"/>
                  <a:pt x="0" y="0"/>
                </a:cubicBezTo>
                <a:lnTo>
                  <a:pt x="3509774" y="0"/>
                </a:lnTo>
                <a:lnTo>
                  <a:pt x="5939621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7" name="手繪多邊形 6"/>
          <p:cNvSpPr/>
          <p:nvPr userDrawn="1"/>
        </p:nvSpPr>
        <p:spPr>
          <a:xfrm>
            <a:off x="2093555" y="1086586"/>
            <a:ext cx="7158965" cy="336903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anose="02020500000000000000" pitchFamily="-65" charset="-120"/>
            </a:endParaRPr>
          </a:p>
        </p:txBody>
      </p:sp>
      <p:pic>
        <p:nvPicPr>
          <p:cNvPr id="8" name="Picture 2" descr="\\Auhqfs01\agm006$\Corpcom\Library\CIS\AUO\Logo Combination\AUOInnovatingLing\AUOlogo_InnovatingLife_whit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6855" y="1986685"/>
            <a:ext cx="2700300" cy="1599397"/>
          </a:xfrm>
          <a:prstGeom prst="rect">
            <a:avLst/>
          </a:prstGeom>
          <a:noFill/>
        </p:spPr>
      </p:pic>
      <p:sp>
        <p:nvSpPr>
          <p:cNvPr id="9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783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3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27865" y="231490"/>
            <a:ext cx="746451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altLang="zh-TW" dirty="0" smtClean="0"/>
              <a:t>Content</a:t>
            </a:r>
            <a:br>
              <a:rPr lang="en-US" altLang="zh-TW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1549" y="1491630"/>
            <a:ext cx="8415935" cy="3465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dirty="0" smtClean="0"/>
              <a:t>Gill Sans MT </a:t>
            </a:r>
          </a:p>
          <a:p>
            <a:pPr lvl="0"/>
            <a:r>
              <a:rPr lang="zh-TW" altLang="en-US" dirty="0" smtClean="0"/>
              <a:t>微軟正黑</a:t>
            </a:r>
          </a:p>
        </p:txBody>
      </p:sp>
      <p:pic>
        <p:nvPicPr>
          <p:cNvPr id="8" name="Picture 16" descr="C:\Documents and Settings\tomcctang\桌面\auo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3863" y="285750"/>
            <a:ext cx="8143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文字方塊 8"/>
          <p:cNvSpPr txBox="1">
            <a:spLocks noChangeArrowheads="1"/>
          </p:cNvSpPr>
          <p:nvPr userDrawn="1"/>
        </p:nvSpPr>
        <p:spPr bwMode="auto">
          <a:xfrm>
            <a:off x="602940" y="4983192"/>
            <a:ext cx="3429000" cy="1603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72000" rIns="72000" anchor="b"/>
          <a:lstStyle/>
          <a:p>
            <a:pPr eaLnBrk="1" hangingPunct="1">
              <a:lnSpc>
                <a:spcPct val="80000"/>
              </a:lnSpc>
              <a:defRPr/>
            </a:pPr>
            <a:r>
              <a:rPr kumimoji="0" lang="en-US" altLang="zh-TW" sz="5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  <a:ea typeface="微軟正黑體" panose="020B0604030504040204" pitchFamily="34" charset="-120"/>
                <a:cs typeface="Times New Roman" panose="02020603050405020304" pitchFamily="18" charset="0"/>
                <a:sym typeface="Symbol" panose="05050102010706020507" pitchFamily="18" charset="2"/>
              </a:rPr>
              <a:t>© 2021 AU </a:t>
            </a:r>
            <a:r>
              <a:rPr kumimoji="0" lang="en-US" altLang="zh-TW" sz="500" dirty="0" err="1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  <a:ea typeface="微軟正黑體" panose="020B0604030504040204" pitchFamily="34" charset="-120"/>
                <a:cs typeface="Times New Roman" panose="02020603050405020304" pitchFamily="18" charset="0"/>
                <a:sym typeface="Symbol" panose="05050102010706020507" pitchFamily="18" charset="2"/>
              </a:rPr>
              <a:t>Optronics</a:t>
            </a:r>
            <a:r>
              <a:rPr kumimoji="0" lang="en-US" altLang="zh-TW" sz="5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  <a:ea typeface="微軟正黑體" panose="020B0604030504040204" pitchFamily="34" charset="-120"/>
                <a:cs typeface="Times New Roman" panose="02020603050405020304" pitchFamily="18" charset="0"/>
                <a:sym typeface="Symbol" panose="05050102010706020507" pitchFamily="18" charset="2"/>
              </a:rPr>
              <a:t> Corporation – Proprietary and Confidential</a:t>
            </a:r>
            <a:endParaRPr kumimoji="0" lang="zh-TW" altLang="en-US" sz="500" dirty="0">
              <a:solidFill>
                <a:schemeClr val="bg1">
                  <a:lumMod val="50000"/>
                </a:schemeClr>
              </a:solidFill>
              <a:latin typeface="Gill Sans MT" panose="02000603000000000000" pitchFamily="34" charset="0"/>
              <a:ea typeface="微軟正黑體" panose="020B0604030504040204" pitchFamily="34" charset="-120"/>
            </a:endParaRPr>
          </a:p>
        </p:txBody>
      </p:sp>
      <p:sp>
        <p:nvSpPr>
          <p:cNvPr id="12" name="頁尾版面配置區 7"/>
          <p:cNvSpPr>
            <a:spLocks noGrp="1"/>
          </p:cNvSpPr>
          <p:nvPr>
            <p:ph type="ftr" sz="quarter" idx="3"/>
          </p:nvPr>
        </p:nvSpPr>
        <p:spPr>
          <a:xfrm>
            <a:off x="5517105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27865" y="231490"/>
            <a:ext cx="746451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altLang="zh-TW" dirty="0" smtClean="0"/>
              <a:t>Content</a:t>
            </a:r>
            <a:br>
              <a:rPr lang="en-US" altLang="zh-TW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1549" y="1491630"/>
            <a:ext cx="8415935" cy="3465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dirty="0" smtClean="0"/>
              <a:t>Gill Sans MT </a:t>
            </a:r>
          </a:p>
          <a:p>
            <a:pPr lvl="0"/>
            <a:r>
              <a:rPr lang="zh-TW" altLang="en-US" dirty="0" smtClean="0"/>
              <a:t>微軟正黑</a:t>
            </a:r>
          </a:p>
        </p:txBody>
      </p:sp>
      <p:sp>
        <p:nvSpPr>
          <p:cNvPr id="7" name="手繪多邊形 6"/>
          <p:cNvSpPr/>
          <p:nvPr userDrawn="1"/>
        </p:nvSpPr>
        <p:spPr>
          <a:xfrm rot="16200000" flipV="1">
            <a:off x="-208637" y="221384"/>
            <a:ext cx="989070" cy="38129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anose="02020500000000000000" pitchFamily="-65" charset="-120"/>
            </a:endParaRPr>
          </a:p>
        </p:txBody>
      </p:sp>
      <p:pic>
        <p:nvPicPr>
          <p:cNvPr id="8" name="Picture 16" descr="C:\Documents and Settings\tomcctang\桌面\auo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3863" y="285750"/>
            <a:ext cx="8143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文字方塊 8"/>
          <p:cNvSpPr txBox="1">
            <a:spLocks noChangeArrowheads="1"/>
          </p:cNvSpPr>
          <p:nvPr userDrawn="1"/>
        </p:nvSpPr>
        <p:spPr bwMode="auto">
          <a:xfrm>
            <a:off x="602940" y="4983192"/>
            <a:ext cx="3429000" cy="1603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72000" rIns="72000" anchor="b"/>
          <a:lstStyle/>
          <a:p>
            <a:pPr eaLnBrk="1" hangingPunct="1">
              <a:lnSpc>
                <a:spcPct val="80000"/>
              </a:lnSpc>
              <a:defRPr/>
            </a:pPr>
            <a:r>
              <a:rPr kumimoji="0" lang="en-US" altLang="zh-TW" sz="500" dirty="0" smtClean="0">
                <a:solidFill>
                  <a:prstClr val="white">
                    <a:lumMod val="50000"/>
                  </a:prstClr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© 2021 AU </a:t>
            </a:r>
            <a:r>
              <a:rPr kumimoji="0" lang="en-US" altLang="zh-TW" sz="500" dirty="0" err="1" smtClean="0">
                <a:solidFill>
                  <a:prstClr val="white">
                    <a:lumMod val="50000"/>
                  </a:prstClr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Optronics</a:t>
            </a:r>
            <a:r>
              <a:rPr kumimoji="0" lang="en-US" altLang="zh-TW" sz="500" dirty="0" smtClean="0">
                <a:solidFill>
                  <a:prstClr val="white">
                    <a:lumMod val="50000"/>
                  </a:prstClr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Corporation – Proprietary and Confidential</a:t>
            </a:r>
            <a:endParaRPr kumimoji="0" lang="zh-TW" altLang="en-US" sz="5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頁尾版面配置區 7"/>
          <p:cNvSpPr>
            <a:spLocks noGrp="1"/>
          </p:cNvSpPr>
          <p:nvPr>
            <p:ph type="ftr" sz="quarter" idx="3"/>
          </p:nvPr>
        </p:nvSpPr>
        <p:spPr>
          <a:xfrm>
            <a:off x="5517105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813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27"/>
          <p:cNvGrpSpPr/>
          <p:nvPr/>
        </p:nvGrpSpPr>
        <p:grpSpPr>
          <a:xfrm>
            <a:off x="1018813" y="364125"/>
            <a:ext cx="7142279" cy="960540"/>
            <a:chOff x="2668308" y="861405"/>
            <a:chExt cx="19041000" cy="2561441"/>
          </a:xfrm>
        </p:grpSpPr>
        <p:sp>
          <p:nvSpPr>
            <p:cNvPr id="212" name="Google Shape;212;p27"/>
            <p:cNvSpPr txBox="1"/>
            <p:nvPr/>
          </p:nvSpPr>
          <p:spPr>
            <a:xfrm>
              <a:off x="3773507" y="861405"/>
              <a:ext cx="16830600" cy="1323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3000" b="1" dirty="0" smtClean="0">
                  <a:solidFill>
                    <a:srgbClr val="666666"/>
                  </a:solidFill>
                  <a:latin typeface="Lato Black"/>
                  <a:sym typeface="Lato Black"/>
                </a:rPr>
                <a:t>組裝步驟</a:t>
              </a:r>
              <a:endParaRPr lang="en-US" altLang="zh-TW" sz="3000" b="1" dirty="0" smtClean="0">
                <a:solidFill>
                  <a:srgbClr val="666666"/>
                </a:solidFill>
                <a:latin typeface="Lato Black"/>
                <a:sym typeface="Lato Black"/>
              </a:endParaRPr>
            </a:p>
          </p:txBody>
        </p:sp>
        <p:sp>
          <p:nvSpPr>
            <p:cNvPr id="213" name="Google Shape;213;p27"/>
            <p:cNvSpPr txBox="1"/>
            <p:nvPr/>
          </p:nvSpPr>
          <p:spPr>
            <a:xfrm>
              <a:off x="2668308" y="2222547"/>
              <a:ext cx="19041000" cy="1200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endParaRPr lang="zh-TW" altLang="en-US" dirty="0">
                <a:solidFill>
                  <a:srgbClr val="666666"/>
                </a:solidFill>
                <a:latin typeface="微軟正黑體" panose="020B0604030504040204" pitchFamily="34" charset="-120"/>
                <a:cs typeface="Lato Light"/>
                <a:sym typeface="Lato Light"/>
              </a:endParaRP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>
                <a:solidFill>
                  <a:srgbClr val="595959"/>
                </a:solidFill>
              </a:rPr>
              <a:pPr/>
              <a:t>1</a:t>
            </a:fld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23" name="Google Shape;191;p25"/>
          <p:cNvSpPr/>
          <p:nvPr/>
        </p:nvSpPr>
        <p:spPr>
          <a:xfrm>
            <a:off x="386540" y="2526585"/>
            <a:ext cx="2499254" cy="40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焊接驅動板</a:t>
            </a:r>
            <a:endParaRPr lang="en-US" altLang="zh-TW" sz="1000" b="1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 lvl="0">
              <a:spcBef>
                <a:spcPts val="0"/>
              </a:spcBef>
              <a:spcAft>
                <a:spcPts val="0"/>
              </a:spcAft>
            </a:pP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1026" name="Picture 2" descr="https://content.instructables.com/ORIG/FS9/C3JM/J9YJIM5P/FS9C3JMJ9YJIM5P.png?auto=webp&amp;frame=1&amp;width=1024&amp;fit=bounds&amp;md=452766a1c4f808e6cdcb1d3f4c9da79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35" y="1086585"/>
            <a:ext cx="2499254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535" y="3008505"/>
            <a:ext cx="2568358" cy="1440000"/>
          </a:xfrm>
          <a:prstGeom prst="rect">
            <a:avLst/>
          </a:prstGeom>
        </p:spPr>
      </p:pic>
      <p:sp>
        <p:nvSpPr>
          <p:cNvPr id="17" name="Google Shape;191;p25"/>
          <p:cNvSpPr/>
          <p:nvPr/>
        </p:nvSpPr>
        <p:spPr>
          <a:xfrm>
            <a:off x="386540" y="4525380"/>
            <a:ext cx="1978691" cy="40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確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認與標記每顆傳感器的腳位極性</a:t>
            </a:r>
            <a:endParaRPr lang="en-US" altLang="zh-TW" sz="1000" b="1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 lvl="0">
              <a:spcBef>
                <a:spcPts val="0"/>
              </a:spcBef>
              <a:spcAft>
                <a:spcPts val="0"/>
              </a:spcAft>
            </a:pP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19" name="Google Shape;191;p25"/>
          <p:cNvSpPr/>
          <p:nvPr/>
        </p:nvSpPr>
        <p:spPr>
          <a:xfrm>
            <a:off x="2373225" y="4525379"/>
            <a:ext cx="2116759" cy="40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傳感器組裝上固定座</a:t>
            </a: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+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連接排線</a:t>
            </a: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2058" name="Picture 10" descr="Assembling a 8x8 Flat Arr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265" y="3008505"/>
            <a:ext cx="216135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content.instructables.com/ORIG/FGV/MU3S/JFMTD2ZO/FGVMU3SJFMTD2ZO.jpg?auto=webp&amp;frame=1&amp;width=1024&amp;fit=bounds&amp;md=4a6fea1de1bebfe4d7e1da8217ea2bff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8"/>
          <a:stretch/>
        </p:blipFill>
        <p:spPr bwMode="auto">
          <a:xfrm>
            <a:off x="4481990" y="3008505"/>
            <a:ext cx="2412386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Haptic Feedback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6" t="16867" r="22568" b="4999"/>
          <a:stretch/>
        </p:blipFill>
        <p:spPr bwMode="auto">
          <a:xfrm>
            <a:off x="2365231" y="3008505"/>
            <a:ext cx="211675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191;p25"/>
          <p:cNvSpPr/>
          <p:nvPr/>
        </p:nvSpPr>
        <p:spPr>
          <a:xfrm>
            <a:off x="4477096" y="4525379"/>
            <a:ext cx="2116759" cy="40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排線連接驅動板</a:t>
            </a: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59180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27"/>
          <p:cNvGrpSpPr/>
          <p:nvPr/>
        </p:nvGrpSpPr>
        <p:grpSpPr>
          <a:xfrm>
            <a:off x="1018813" y="364125"/>
            <a:ext cx="7142279" cy="960540"/>
            <a:chOff x="2668308" y="861405"/>
            <a:chExt cx="19041000" cy="2561441"/>
          </a:xfrm>
        </p:grpSpPr>
        <p:sp>
          <p:nvSpPr>
            <p:cNvPr id="212" name="Google Shape;212;p27"/>
            <p:cNvSpPr txBox="1"/>
            <p:nvPr/>
          </p:nvSpPr>
          <p:spPr>
            <a:xfrm>
              <a:off x="3773507" y="861405"/>
              <a:ext cx="16830600" cy="1323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3000" b="1" dirty="0" smtClean="0">
                  <a:solidFill>
                    <a:srgbClr val="666666"/>
                  </a:solidFill>
                  <a:latin typeface="Lato Black"/>
                  <a:sym typeface="Lato Black"/>
                </a:rPr>
                <a:t>組裝步驟</a:t>
              </a:r>
              <a:r>
                <a:rPr lang="en-US" altLang="zh-TW" sz="3000" b="1" dirty="0" smtClean="0">
                  <a:solidFill>
                    <a:srgbClr val="666666"/>
                  </a:solidFill>
                  <a:latin typeface="Lato Black"/>
                  <a:sym typeface="Lato Black"/>
                </a:rPr>
                <a:t>-</a:t>
              </a:r>
              <a:r>
                <a:rPr lang="zh-TW" altLang="en-US" sz="3000" b="1" dirty="0" smtClean="0">
                  <a:solidFill>
                    <a:srgbClr val="666666"/>
                  </a:solidFill>
                  <a:latin typeface="Lato Black"/>
                  <a:sym typeface="Lato Black"/>
                </a:rPr>
                <a:t>驅動板</a:t>
              </a:r>
              <a:endParaRPr lang="en-US" altLang="zh-TW" sz="3000" b="1" dirty="0" smtClean="0">
                <a:solidFill>
                  <a:srgbClr val="666666"/>
                </a:solidFill>
                <a:latin typeface="Lato Black"/>
                <a:sym typeface="Lato Black"/>
              </a:endParaRPr>
            </a:p>
          </p:txBody>
        </p:sp>
        <p:sp>
          <p:nvSpPr>
            <p:cNvPr id="213" name="Google Shape;213;p27"/>
            <p:cNvSpPr txBox="1"/>
            <p:nvPr/>
          </p:nvSpPr>
          <p:spPr>
            <a:xfrm>
              <a:off x="2668308" y="2222547"/>
              <a:ext cx="19041000" cy="1200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endParaRPr lang="zh-TW" altLang="en-US" dirty="0">
                <a:solidFill>
                  <a:srgbClr val="666666"/>
                </a:solidFill>
                <a:latin typeface="微軟正黑體" panose="020B0604030504040204" pitchFamily="34" charset="-120"/>
                <a:cs typeface="Lato Light"/>
                <a:sym typeface="Lato Light"/>
              </a:endParaRP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>
                <a:solidFill>
                  <a:srgbClr val="595959"/>
                </a:solidFill>
              </a:rPr>
              <a:pPr/>
              <a:t>2</a:t>
            </a:fld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17" name="Google Shape;191;p25"/>
          <p:cNvSpPr/>
          <p:nvPr/>
        </p:nvSpPr>
        <p:spPr>
          <a:xfrm>
            <a:off x="550161" y="1984571"/>
            <a:ext cx="1605514" cy="30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焊接電容</a:t>
            </a: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814" y="3696875"/>
            <a:ext cx="1610314" cy="90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60" y="1086585"/>
            <a:ext cx="1605514" cy="90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428" y="1086585"/>
            <a:ext cx="1602080" cy="90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1041" y="1086585"/>
            <a:ext cx="1606278" cy="90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6018" y="1086585"/>
            <a:ext cx="1610314" cy="90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6946" y="2391294"/>
            <a:ext cx="1605514" cy="90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8214" y="2392166"/>
            <a:ext cx="1608969" cy="90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67828" y="2391294"/>
            <a:ext cx="1606567" cy="90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12804" y="2391294"/>
            <a:ext cx="1611378" cy="9000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1933" y="3696875"/>
            <a:ext cx="1611659" cy="9000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83201" y="3696875"/>
            <a:ext cx="1605224" cy="900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17791" y="3696875"/>
            <a:ext cx="1607910" cy="900000"/>
          </a:xfrm>
          <a:prstGeom prst="rect">
            <a:avLst/>
          </a:prstGeom>
        </p:spPr>
      </p:pic>
      <p:sp>
        <p:nvSpPr>
          <p:cNvPr id="19" name="Google Shape;191;p25"/>
          <p:cNvSpPr/>
          <p:nvPr/>
        </p:nvSpPr>
        <p:spPr>
          <a:xfrm>
            <a:off x="6610818" y="1984571"/>
            <a:ext cx="1605514" cy="30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焊接電晶體</a:t>
            </a: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20" name="Google Shape;191;p25"/>
          <p:cNvSpPr/>
          <p:nvPr/>
        </p:nvSpPr>
        <p:spPr>
          <a:xfrm>
            <a:off x="550161" y="3293724"/>
            <a:ext cx="1605514" cy="30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焊接腳位</a:t>
            </a: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21" name="Google Shape;191;p25"/>
          <p:cNvSpPr/>
          <p:nvPr/>
        </p:nvSpPr>
        <p:spPr>
          <a:xfrm>
            <a:off x="4573511" y="3293724"/>
            <a:ext cx="1605514" cy="30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焊接插槽</a:t>
            </a: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22" name="Google Shape;191;p25"/>
          <p:cNvSpPr/>
          <p:nvPr/>
        </p:nvSpPr>
        <p:spPr>
          <a:xfrm>
            <a:off x="6615736" y="3293724"/>
            <a:ext cx="1605514" cy="30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焊接</a:t>
            </a: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DC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電源接頭</a:t>
            </a: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23" name="Google Shape;191;p25"/>
          <p:cNvSpPr/>
          <p:nvPr/>
        </p:nvSpPr>
        <p:spPr>
          <a:xfrm>
            <a:off x="550161" y="4603073"/>
            <a:ext cx="1605514" cy="30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焊接跳線</a:t>
            </a: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24" name="Google Shape;191;p25"/>
          <p:cNvSpPr/>
          <p:nvPr/>
        </p:nvSpPr>
        <p:spPr>
          <a:xfrm>
            <a:off x="2590338" y="4603073"/>
            <a:ext cx="1605514" cy="30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測試線路</a:t>
            </a: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25" name="Google Shape;191;p25"/>
          <p:cNvSpPr/>
          <p:nvPr/>
        </p:nvSpPr>
        <p:spPr>
          <a:xfrm>
            <a:off x="4568881" y="4603073"/>
            <a:ext cx="1605514" cy="30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上傳</a:t>
            </a: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Arduino code</a:t>
            </a: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26" name="Google Shape;191;p25"/>
          <p:cNvSpPr/>
          <p:nvPr/>
        </p:nvSpPr>
        <p:spPr>
          <a:xfrm>
            <a:off x="6618607" y="4603073"/>
            <a:ext cx="1605514" cy="30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連接</a:t>
            </a: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Arduino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及驅動板</a:t>
            </a: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4015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6677</TotalTime>
  <Words>100</Words>
  <Application>Microsoft Office PowerPoint</Application>
  <PresentationFormat>如螢幕大小 (16:9)</PresentationFormat>
  <Paragraphs>19</Paragraphs>
  <Slides>2</Slides>
  <Notes>2</Notes>
  <HiddenSlides>2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</vt:i4>
      </vt:variant>
    </vt:vector>
  </HeadingPairs>
  <TitlesOfParts>
    <vt:vector size="15" baseType="lpstr">
      <vt:lpstr>Lato</vt:lpstr>
      <vt:lpstr>Lato Black</vt:lpstr>
      <vt:lpstr>Lato Light</vt:lpstr>
      <vt:lpstr>Noto Sans CJK SC Medium</vt:lpstr>
      <vt:lpstr>微軟正黑體</vt:lpstr>
      <vt:lpstr>新細明體</vt:lpstr>
      <vt:lpstr>Arial</vt:lpstr>
      <vt:lpstr>Calibri</vt:lpstr>
      <vt:lpstr>Gill Sans MT</vt:lpstr>
      <vt:lpstr>Symbol</vt:lpstr>
      <vt:lpstr>Times New Roman</vt:lpstr>
      <vt:lpstr>1_Office 佈景主題</vt:lpstr>
      <vt:lpstr>2_Office 佈景主題</vt:lpstr>
      <vt:lpstr>PowerPoint 簡報</vt:lpstr>
      <vt:lpstr>PowerPoint 簡報</vt:lpstr>
    </vt:vector>
  </TitlesOfParts>
  <Company>BenQ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corpcom</dc:creator>
  <cp:lastModifiedBy>Shuowen Hsu 徐碩文</cp:lastModifiedBy>
  <cp:revision>4342</cp:revision>
  <dcterms:created xsi:type="dcterms:W3CDTF">2011-02-08T02:08:00Z</dcterms:created>
  <dcterms:modified xsi:type="dcterms:W3CDTF">2021-05-17T08:48:02Z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1028-10.8.0.5728</vt:lpwstr>
  </property>
</Properties>
</file>